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56" r:id="rId3"/>
    <p:sldId id="298" r:id="rId4"/>
    <p:sldId id="299" r:id="rId5"/>
    <p:sldId id="260" r:id="rId6"/>
    <p:sldId id="266" r:id="rId7"/>
    <p:sldId id="292" r:id="rId8"/>
    <p:sldId id="270" r:id="rId9"/>
    <p:sldId id="288" r:id="rId10"/>
    <p:sldId id="283" r:id="rId11"/>
    <p:sldId id="293" r:id="rId12"/>
    <p:sldId id="282" r:id="rId13"/>
    <p:sldId id="281" r:id="rId14"/>
    <p:sldId id="297" r:id="rId15"/>
    <p:sldId id="268" r:id="rId16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BDA3FF"/>
    <a:srgbClr val="66FF33"/>
    <a:srgbClr val="FF3399"/>
    <a:srgbClr val="FFFF00"/>
    <a:srgbClr val="FDF9A1"/>
    <a:srgbClr val="F5B9FF"/>
    <a:srgbClr val="E8FEB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432" autoAdjust="0"/>
    <p:restoredTop sz="94148" autoAdjust="0"/>
  </p:normalViewPr>
  <p:slideViewPr>
    <p:cSldViewPr>
      <p:cViewPr>
        <p:scale>
          <a:sx n="75" d="100"/>
          <a:sy n="75" d="100"/>
        </p:scale>
        <p:origin x="-103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5C8AB-F101-4FB1-AA79-4F76C89C76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0D35D-6052-4438-84A6-EC373A028B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03D80-43FD-4E22-B6CF-A64B10995B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B8D83-1EC1-41A8-9B0D-6F99A4DE1C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62E51-0FF4-46B2-81F3-D87C6EA6D0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3B163-83E2-4C86-A6C3-CC2D349F36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48222-D9D9-4211-8762-5C3647A633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85111-9E47-4987-A712-80EC227E0C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F6C14F-B074-4CC0-AFEA-7B16073006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24232-B4CD-4A91-9D4C-2103AFBD5C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67183-19F5-4E54-9E66-1555206870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91B1489-2858-45E3-BD80-C4826BEE0EA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4" descr="k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609600" y="2757488"/>
            <a:ext cx="792480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33CC"/>
                </a:solidFill>
                <a:latin typeface="VNI-Duff" pitchFamily="2" charset="0"/>
              </a:rPr>
              <a:t>MOÂN HOÏC VAÀN – LÔÙP 1</a:t>
            </a:r>
          </a:p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FF"/>
                </a:solidFill>
                <a:latin typeface="VNI-Times" pitchFamily="2" charset="0"/>
              </a:rPr>
              <a:t>p – ph – nh ( tieát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5" name="Picture 7" descr="p_p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238" y="263525"/>
            <a:ext cx="8229600" cy="6215063"/>
          </a:xfrm>
          <a:prstGeom prst="rect">
            <a:avLst/>
          </a:prstGeom>
          <a:noFill/>
        </p:spPr>
      </p:pic>
      <p:sp>
        <p:nvSpPr>
          <p:cNvPr id="63580" name="Line 92"/>
          <p:cNvSpPr>
            <a:spLocks noChangeShapeType="1"/>
          </p:cNvSpPr>
          <p:nvPr/>
        </p:nvSpPr>
        <p:spPr bwMode="auto">
          <a:xfrm>
            <a:off x="2860675" y="838200"/>
            <a:ext cx="1588" cy="1588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388" name="Oval 1708"/>
          <p:cNvSpPr>
            <a:spLocks noChangeArrowheads="1"/>
          </p:cNvSpPr>
          <p:nvPr/>
        </p:nvSpPr>
        <p:spPr bwMode="auto">
          <a:xfrm>
            <a:off x="2957513" y="73818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393" name="Oval 1713"/>
          <p:cNvSpPr>
            <a:spLocks noChangeArrowheads="1"/>
          </p:cNvSpPr>
          <p:nvPr/>
        </p:nvSpPr>
        <p:spPr bwMode="auto">
          <a:xfrm>
            <a:off x="2967038" y="7191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394" name="Oval 1714"/>
          <p:cNvSpPr>
            <a:spLocks noChangeArrowheads="1"/>
          </p:cNvSpPr>
          <p:nvPr/>
        </p:nvSpPr>
        <p:spPr bwMode="auto">
          <a:xfrm>
            <a:off x="2981325" y="70167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395" name="Oval 1715"/>
          <p:cNvSpPr>
            <a:spLocks noChangeArrowheads="1"/>
          </p:cNvSpPr>
          <p:nvPr/>
        </p:nvSpPr>
        <p:spPr bwMode="auto">
          <a:xfrm>
            <a:off x="2994025" y="6826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396" name="Oval 1716"/>
          <p:cNvSpPr>
            <a:spLocks noChangeArrowheads="1"/>
          </p:cNvSpPr>
          <p:nvPr/>
        </p:nvSpPr>
        <p:spPr bwMode="auto">
          <a:xfrm>
            <a:off x="3008313" y="66357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397" name="Oval 1717"/>
          <p:cNvSpPr>
            <a:spLocks noChangeArrowheads="1"/>
          </p:cNvSpPr>
          <p:nvPr/>
        </p:nvSpPr>
        <p:spPr bwMode="auto">
          <a:xfrm>
            <a:off x="3019425" y="6429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398" name="Oval 1718"/>
          <p:cNvSpPr>
            <a:spLocks noChangeArrowheads="1"/>
          </p:cNvSpPr>
          <p:nvPr/>
        </p:nvSpPr>
        <p:spPr bwMode="auto">
          <a:xfrm>
            <a:off x="3032125" y="62706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399" name="Oval 1719"/>
          <p:cNvSpPr>
            <a:spLocks noChangeArrowheads="1"/>
          </p:cNvSpPr>
          <p:nvPr/>
        </p:nvSpPr>
        <p:spPr bwMode="auto">
          <a:xfrm>
            <a:off x="3032125" y="6334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400" name="Oval 1720"/>
          <p:cNvSpPr>
            <a:spLocks noChangeArrowheads="1"/>
          </p:cNvSpPr>
          <p:nvPr/>
        </p:nvSpPr>
        <p:spPr bwMode="auto">
          <a:xfrm>
            <a:off x="3032125" y="65405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401" name="Oval 1721"/>
          <p:cNvSpPr>
            <a:spLocks noChangeArrowheads="1"/>
          </p:cNvSpPr>
          <p:nvPr/>
        </p:nvSpPr>
        <p:spPr bwMode="auto">
          <a:xfrm>
            <a:off x="3030538" y="67945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402" name="Oval 1722"/>
          <p:cNvSpPr>
            <a:spLocks noChangeArrowheads="1"/>
          </p:cNvSpPr>
          <p:nvPr/>
        </p:nvSpPr>
        <p:spPr bwMode="auto">
          <a:xfrm>
            <a:off x="3028950" y="70485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403" name="Oval 1723"/>
          <p:cNvSpPr>
            <a:spLocks noChangeArrowheads="1"/>
          </p:cNvSpPr>
          <p:nvPr/>
        </p:nvSpPr>
        <p:spPr bwMode="auto">
          <a:xfrm>
            <a:off x="3028950" y="72548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404" name="Oval 1724"/>
          <p:cNvSpPr>
            <a:spLocks noChangeArrowheads="1"/>
          </p:cNvSpPr>
          <p:nvPr/>
        </p:nvSpPr>
        <p:spPr bwMode="auto">
          <a:xfrm>
            <a:off x="3032125" y="74930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405" name="Oval 1725"/>
          <p:cNvSpPr>
            <a:spLocks noChangeArrowheads="1"/>
          </p:cNvSpPr>
          <p:nvPr/>
        </p:nvSpPr>
        <p:spPr bwMode="auto">
          <a:xfrm>
            <a:off x="3030538" y="76676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406" name="Oval 1726"/>
          <p:cNvSpPr>
            <a:spLocks noChangeArrowheads="1"/>
          </p:cNvSpPr>
          <p:nvPr/>
        </p:nvSpPr>
        <p:spPr bwMode="auto">
          <a:xfrm>
            <a:off x="3028950" y="79057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407" name="Oval 1727"/>
          <p:cNvSpPr>
            <a:spLocks noChangeArrowheads="1"/>
          </p:cNvSpPr>
          <p:nvPr/>
        </p:nvSpPr>
        <p:spPr bwMode="auto">
          <a:xfrm>
            <a:off x="3030538" y="80962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408" name="Oval 1728"/>
          <p:cNvSpPr>
            <a:spLocks noChangeArrowheads="1"/>
          </p:cNvSpPr>
          <p:nvPr/>
        </p:nvSpPr>
        <p:spPr bwMode="auto">
          <a:xfrm>
            <a:off x="3030538" y="82867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409" name="Oval 1729"/>
          <p:cNvSpPr>
            <a:spLocks noChangeArrowheads="1"/>
          </p:cNvSpPr>
          <p:nvPr/>
        </p:nvSpPr>
        <p:spPr bwMode="auto">
          <a:xfrm>
            <a:off x="3032125" y="8493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410" name="Oval 1730"/>
          <p:cNvSpPr>
            <a:spLocks noChangeArrowheads="1"/>
          </p:cNvSpPr>
          <p:nvPr/>
        </p:nvSpPr>
        <p:spPr bwMode="auto">
          <a:xfrm>
            <a:off x="3032125" y="8620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411" name="Oval 1731"/>
          <p:cNvSpPr>
            <a:spLocks noChangeArrowheads="1"/>
          </p:cNvSpPr>
          <p:nvPr/>
        </p:nvSpPr>
        <p:spPr bwMode="auto">
          <a:xfrm>
            <a:off x="3028950" y="8842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412" name="Oval 1732"/>
          <p:cNvSpPr>
            <a:spLocks noChangeArrowheads="1"/>
          </p:cNvSpPr>
          <p:nvPr/>
        </p:nvSpPr>
        <p:spPr bwMode="auto">
          <a:xfrm>
            <a:off x="3028950" y="9096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413" name="Oval 1733"/>
          <p:cNvSpPr>
            <a:spLocks noChangeArrowheads="1"/>
          </p:cNvSpPr>
          <p:nvPr/>
        </p:nvSpPr>
        <p:spPr bwMode="auto">
          <a:xfrm>
            <a:off x="3032125" y="92710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414" name="Oval 1734"/>
          <p:cNvSpPr>
            <a:spLocks noChangeArrowheads="1"/>
          </p:cNvSpPr>
          <p:nvPr/>
        </p:nvSpPr>
        <p:spPr bwMode="auto">
          <a:xfrm>
            <a:off x="3028950" y="9493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415" name="Oval 1735"/>
          <p:cNvSpPr>
            <a:spLocks noChangeArrowheads="1"/>
          </p:cNvSpPr>
          <p:nvPr/>
        </p:nvSpPr>
        <p:spPr bwMode="auto">
          <a:xfrm>
            <a:off x="3030538" y="9636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416" name="Oval 1736"/>
          <p:cNvSpPr>
            <a:spLocks noChangeArrowheads="1"/>
          </p:cNvSpPr>
          <p:nvPr/>
        </p:nvSpPr>
        <p:spPr bwMode="auto">
          <a:xfrm>
            <a:off x="3030538" y="98266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417" name="Oval 1737"/>
          <p:cNvSpPr>
            <a:spLocks noChangeArrowheads="1"/>
          </p:cNvSpPr>
          <p:nvPr/>
        </p:nvSpPr>
        <p:spPr bwMode="auto">
          <a:xfrm>
            <a:off x="3028950" y="100806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418" name="Oval 1738"/>
          <p:cNvSpPr>
            <a:spLocks noChangeArrowheads="1"/>
          </p:cNvSpPr>
          <p:nvPr/>
        </p:nvSpPr>
        <p:spPr bwMode="auto">
          <a:xfrm>
            <a:off x="3032125" y="10239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419" name="Oval 1739"/>
          <p:cNvSpPr>
            <a:spLocks noChangeArrowheads="1"/>
          </p:cNvSpPr>
          <p:nvPr/>
        </p:nvSpPr>
        <p:spPr bwMode="auto">
          <a:xfrm>
            <a:off x="3027363" y="104140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420" name="Oval 1740"/>
          <p:cNvSpPr>
            <a:spLocks noChangeArrowheads="1"/>
          </p:cNvSpPr>
          <p:nvPr/>
        </p:nvSpPr>
        <p:spPr bwMode="auto">
          <a:xfrm>
            <a:off x="3030538" y="105886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421" name="Oval 1741"/>
          <p:cNvSpPr>
            <a:spLocks noChangeArrowheads="1"/>
          </p:cNvSpPr>
          <p:nvPr/>
        </p:nvSpPr>
        <p:spPr bwMode="auto">
          <a:xfrm>
            <a:off x="3028950" y="107950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422" name="Oval 1742"/>
          <p:cNvSpPr>
            <a:spLocks noChangeArrowheads="1"/>
          </p:cNvSpPr>
          <p:nvPr/>
        </p:nvSpPr>
        <p:spPr bwMode="auto">
          <a:xfrm>
            <a:off x="3028950" y="109378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423" name="Oval 1743"/>
          <p:cNvSpPr>
            <a:spLocks noChangeArrowheads="1"/>
          </p:cNvSpPr>
          <p:nvPr/>
        </p:nvSpPr>
        <p:spPr bwMode="auto">
          <a:xfrm>
            <a:off x="3028950" y="110966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424" name="Oval 1744"/>
          <p:cNvSpPr>
            <a:spLocks noChangeArrowheads="1"/>
          </p:cNvSpPr>
          <p:nvPr/>
        </p:nvSpPr>
        <p:spPr bwMode="auto">
          <a:xfrm>
            <a:off x="3027363" y="11255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425" name="Oval 1745"/>
          <p:cNvSpPr>
            <a:spLocks noChangeArrowheads="1"/>
          </p:cNvSpPr>
          <p:nvPr/>
        </p:nvSpPr>
        <p:spPr bwMode="auto">
          <a:xfrm>
            <a:off x="3032125" y="11382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426" name="Oval 1746"/>
          <p:cNvSpPr>
            <a:spLocks noChangeArrowheads="1"/>
          </p:cNvSpPr>
          <p:nvPr/>
        </p:nvSpPr>
        <p:spPr bwMode="auto">
          <a:xfrm>
            <a:off x="3033713" y="7350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427" name="Oval 1747"/>
          <p:cNvSpPr>
            <a:spLocks noChangeArrowheads="1"/>
          </p:cNvSpPr>
          <p:nvPr/>
        </p:nvSpPr>
        <p:spPr bwMode="auto">
          <a:xfrm>
            <a:off x="3046413" y="7191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428" name="Oval 1748"/>
          <p:cNvSpPr>
            <a:spLocks noChangeArrowheads="1"/>
          </p:cNvSpPr>
          <p:nvPr/>
        </p:nvSpPr>
        <p:spPr bwMode="auto">
          <a:xfrm>
            <a:off x="3062288" y="69850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429" name="Oval 1749"/>
          <p:cNvSpPr>
            <a:spLocks noChangeArrowheads="1"/>
          </p:cNvSpPr>
          <p:nvPr/>
        </p:nvSpPr>
        <p:spPr bwMode="auto">
          <a:xfrm>
            <a:off x="3074988" y="6810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430" name="Oval 1750"/>
          <p:cNvSpPr>
            <a:spLocks noChangeArrowheads="1"/>
          </p:cNvSpPr>
          <p:nvPr/>
        </p:nvSpPr>
        <p:spPr bwMode="auto">
          <a:xfrm>
            <a:off x="3090863" y="66198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431" name="Oval 1751"/>
          <p:cNvSpPr>
            <a:spLocks noChangeArrowheads="1"/>
          </p:cNvSpPr>
          <p:nvPr/>
        </p:nvSpPr>
        <p:spPr bwMode="auto">
          <a:xfrm>
            <a:off x="3109913" y="6429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432" name="Oval 1752"/>
          <p:cNvSpPr>
            <a:spLocks noChangeArrowheads="1"/>
          </p:cNvSpPr>
          <p:nvPr/>
        </p:nvSpPr>
        <p:spPr bwMode="auto">
          <a:xfrm>
            <a:off x="3133725" y="62865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433" name="Oval 1753"/>
          <p:cNvSpPr>
            <a:spLocks noChangeArrowheads="1"/>
          </p:cNvSpPr>
          <p:nvPr/>
        </p:nvSpPr>
        <p:spPr bwMode="auto">
          <a:xfrm>
            <a:off x="3155950" y="6207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434" name="Oval 1754"/>
          <p:cNvSpPr>
            <a:spLocks noChangeArrowheads="1"/>
          </p:cNvSpPr>
          <p:nvPr/>
        </p:nvSpPr>
        <p:spPr bwMode="auto">
          <a:xfrm>
            <a:off x="3181350" y="6191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435" name="Oval 1755"/>
          <p:cNvSpPr>
            <a:spLocks noChangeArrowheads="1"/>
          </p:cNvSpPr>
          <p:nvPr/>
        </p:nvSpPr>
        <p:spPr bwMode="auto">
          <a:xfrm>
            <a:off x="3195638" y="62706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436" name="Oval 1756"/>
          <p:cNvSpPr>
            <a:spLocks noChangeArrowheads="1"/>
          </p:cNvSpPr>
          <p:nvPr/>
        </p:nvSpPr>
        <p:spPr bwMode="auto">
          <a:xfrm>
            <a:off x="3211513" y="63500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437" name="Oval 1757"/>
          <p:cNvSpPr>
            <a:spLocks noChangeArrowheads="1"/>
          </p:cNvSpPr>
          <p:nvPr/>
        </p:nvSpPr>
        <p:spPr bwMode="auto">
          <a:xfrm>
            <a:off x="3225800" y="65087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438" name="Oval 1758"/>
          <p:cNvSpPr>
            <a:spLocks noChangeArrowheads="1"/>
          </p:cNvSpPr>
          <p:nvPr/>
        </p:nvSpPr>
        <p:spPr bwMode="auto">
          <a:xfrm>
            <a:off x="3238500" y="67468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439" name="Oval 1759"/>
          <p:cNvSpPr>
            <a:spLocks noChangeArrowheads="1"/>
          </p:cNvSpPr>
          <p:nvPr/>
        </p:nvSpPr>
        <p:spPr bwMode="auto">
          <a:xfrm>
            <a:off x="3241675" y="6953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440" name="Oval 1760"/>
          <p:cNvSpPr>
            <a:spLocks noChangeArrowheads="1"/>
          </p:cNvSpPr>
          <p:nvPr/>
        </p:nvSpPr>
        <p:spPr bwMode="auto">
          <a:xfrm>
            <a:off x="3238500" y="71755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441" name="Oval 1761"/>
          <p:cNvSpPr>
            <a:spLocks noChangeArrowheads="1"/>
          </p:cNvSpPr>
          <p:nvPr/>
        </p:nvSpPr>
        <p:spPr bwMode="auto">
          <a:xfrm>
            <a:off x="3240088" y="73818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442" name="Oval 1762"/>
          <p:cNvSpPr>
            <a:spLocks noChangeArrowheads="1"/>
          </p:cNvSpPr>
          <p:nvPr/>
        </p:nvSpPr>
        <p:spPr bwMode="auto">
          <a:xfrm>
            <a:off x="3240088" y="7572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443" name="Oval 1763"/>
          <p:cNvSpPr>
            <a:spLocks noChangeArrowheads="1"/>
          </p:cNvSpPr>
          <p:nvPr/>
        </p:nvSpPr>
        <p:spPr bwMode="auto">
          <a:xfrm>
            <a:off x="3236913" y="77787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444" name="Oval 1764"/>
          <p:cNvSpPr>
            <a:spLocks noChangeArrowheads="1"/>
          </p:cNvSpPr>
          <p:nvPr/>
        </p:nvSpPr>
        <p:spPr bwMode="auto">
          <a:xfrm>
            <a:off x="3236913" y="79692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445" name="Oval 1765"/>
          <p:cNvSpPr>
            <a:spLocks noChangeArrowheads="1"/>
          </p:cNvSpPr>
          <p:nvPr/>
        </p:nvSpPr>
        <p:spPr bwMode="auto">
          <a:xfrm>
            <a:off x="3235325" y="8239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446" name="Oval 1766"/>
          <p:cNvSpPr>
            <a:spLocks noChangeArrowheads="1"/>
          </p:cNvSpPr>
          <p:nvPr/>
        </p:nvSpPr>
        <p:spPr bwMode="auto">
          <a:xfrm>
            <a:off x="3240088" y="84296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447" name="Oval 1767"/>
          <p:cNvSpPr>
            <a:spLocks noChangeArrowheads="1"/>
          </p:cNvSpPr>
          <p:nvPr/>
        </p:nvSpPr>
        <p:spPr bwMode="auto">
          <a:xfrm>
            <a:off x="3248025" y="8620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448" name="Oval 1768"/>
          <p:cNvSpPr>
            <a:spLocks noChangeArrowheads="1"/>
          </p:cNvSpPr>
          <p:nvPr/>
        </p:nvSpPr>
        <p:spPr bwMode="auto">
          <a:xfrm>
            <a:off x="3262313" y="8747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449" name="Oval 1769"/>
          <p:cNvSpPr>
            <a:spLocks noChangeArrowheads="1"/>
          </p:cNvSpPr>
          <p:nvPr/>
        </p:nvSpPr>
        <p:spPr bwMode="auto">
          <a:xfrm>
            <a:off x="3289300" y="8747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450" name="Oval 1770"/>
          <p:cNvSpPr>
            <a:spLocks noChangeArrowheads="1"/>
          </p:cNvSpPr>
          <p:nvPr/>
        </p:nvSpPr>
        <p:spPr bwMode="auto">
          <a:xfrm>
            <a:off x="3314700" y="86677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451" name="Oval 1771"/>
          <p:cNvSpPr>
            <a:spLocks noChangeArrowheads="1"/>
          </p:cNvSpPr>
          <p:nvPr/>
        </p:nvSpPr>
        <p:spPr bwMode="auto">
          <a:xfrm>
            <a:off x="3330575" y="8493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452" name="Oval 1772"/>
          <p:cNvSpPr>
            <a:spLocks noChangeArrowheads="1"/>
          </p:cNvSpPr>
          <p:nvPr/>
        </p:nvSpPr>
        <p:spPr bwMode="auto">
          <a:xfrm>
            <a:off x="3341688" y="82867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453" name="Oval 1773"/>
          <p:cNvSpPr>
            <a:spLocks noChangeArrowheads="1"/>
          </p:cNvSpPr>
          <p:nvPr/>
        </p:nvSpPr>
        <p:spPr bwMode="auto">
          <a:xfrm>
            <a:off x="3351213" y="8112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454" name="Oval 1774"/>
          <p:cNvSpPr>
            <a:spLocks noChangeArrowheads="1"/>
          </p:cNvSpPr>
          <p:nvPr/>
        </p:nvSpPr>
        <p:spPr bwMode="auto">
          <a:xfrm>
            <a:off x="3363913" y="7953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455" name="Oval 1775"/>
          <p:cNvSpPr>
            <a:spLocks noChangeArrowheads="1"/>
          </p:cNvSpPr>
          <p:nvPr/>
        </p:nvSpPr>
        <p:spPr bwMode="auto">
          <a:xfrm>
            <a:off x="3376613" y="77787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456" name="Oval 1776"/>
          <p:cNvSpPr>
            <a:spLocks noChangeArrowheads="1"/>
          </p:cNvSpPr>
          <p:nvPr/>
        </p:nvSpPr>
        <p:spPr bwMode="auto">
          <a:xfrm>
            <a:off x="3382963" y="75882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6077" name="Group 4397"/>
          <p:cNvGrpSpPr>
            <a:grpSpLocks/>
          </p:cNvGrpSpPr>
          <p:nvPr/>
        </p:nvGrpSpPr>
        <p:grpSpPr bwMode="auto">
          <a:xfrm>
            <a:off x="3946525" y="628650"/>
            <a:ext cx="3870325" cy="574675"/>
            <a:chOff x="2486" y="396"/>
            <a:chExt cx="2438" cy="362"/>
          </a:xfrm>
        </p:grpSpPr>
        <p:sp>
          <p:nvSpPr>
            <p:cNvPr id="73458" name="Line 1778"/>
            <p:cNvSpPr>
              <a:spLocks noChangeShapeType="1"/>
            </p:cNvSpPr>
            <p:nvPr/>
          </p:nvSpPr>
          <p:spPr bwMode="auto">
            <a:xfrm>
              <a:off x="2486" y="534"/>
              <a:ext cx="1" cy="1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59" name="Oval 1779"/>
            <p:cNvSpPr>
              <a:spLocks noChangeArrowheads="1"/>
            </p:cNvSpPr>
            <p:nvPr/>
          </p:nvSpPr>
          <p:spPr bwMode="auto">
            <a:xfrm>
              <a:off x="2547" y="47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60" name="Oval 1780"/>
            <p:cNvSpPr>
              <a:spLocks noChangeArrowheads="1"/>
            </p:cNvSpPr>
            <p:nvPr/>
          </p:nvSpPr>
          <p:spPr bwMode="auto">
            <a:xfrm>
              <a:off x="2553" y="45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61" name="Oval 1781"/>
            <p:cNvSpPr>
              <a:spLocks noChangeArrowheads="1"/>
            </p:cNvSpPr>
            <p:nvPr/>
          </p:nvSpPr>
          <p:spPr bwMode="auto">
            <a:xfrm>
              <a:off x="2562" y="44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62" name="Oval 1782"/>
            <p:cNvSpPr>
              <a:spLocks noChangeArrowheads="1"/>
            </p:cNvSpPr>
            <p:nvPr/>
          </p:nvSpPr>
          <p:spPr bwMode="auto">
            <a:xfrm>
              <a:off x="2570" y="43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63" name="Oval 1783"/>
            <p:cNvSpPr>
              <a:spLocks noChangeArrowheads="1"/>
            </p:cNvSpPr>
            <p:nvPr/>
          </p:nvSpPr>
          <p:spPr bwMode="auto">
            <a:xfrm>
              <a:off x="2579" y="42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64" name="Oval 1784"/>
            <p:cNvSpPr>
              <a:spLocks noChangeArrowheads="1"/>
            </p:cNvSpPr>
            <p:nvPr/>
          </p:nvSpPr>
          <p:spPr bwMode="auto">
            <a:xfrm>
              <a:off x="2586" y="41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65" name="Oval 1785"/>
            <p:cNvSpPr>
              <a:spLocks noChangeArrowheads="1"/>
            </p:cNvSpPr>
            <p:nvPr/>
          </p:nvSpPr>
          <p:spPr bwMode="auto">
            <a:xfrm>
              <a:off x="2594" y="40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66" name="Oval 1786"/>
            <p:cNvSpPr>
              <a:spLocks noChangeArrowheads="1"/>
            </p:cNvSpPr>
            <p:nvPr/>
          </p:nvSpPr>
          <p:spPr bwMode="auto">
            <a:xfrm>
              <a:off x="2594" y="40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67" name="Oval 1787"/>
            <p:cNvSpPr>
              <a:spLocks noChangeArrowheads="1"/>
            </p:cNvSpPr>
            <p:nvPr/>
          </p:nvSpPr>
          <p:spPr bwMode="auto">
            <a:xfrm>
              <a:off x="2594" y="41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68" name="Oval 1788"/>
            <p:cNvSpPr>
              <a:spLocks noChangeArrowheads="1"/>
            </p:cNvSpPr>
            <p:nvPr/>
          </p:nvSpPr>
          <p:spPr bwMode="auto">
            <a:xfrm>
              <a:off x="2593" y="43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69" name="Oval 1789"/>
            <p:cNvSpPr>
              <a:spLocks noChangeArrowheads="1"/>
            </p:cNvSpPr>
            <p:nvPr/>
          </p:nvSpPr>
          <p:spPr bwMode="auto">
            <a:xfrm>
              <a:off x="2592" y="45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70" name="Oval 1790"/>
            <p:cNvSpPr>
              <a:spLocks noChangeArrowheads="1"/>
            </p:cNvSpPr>
            <p:nvPr/>
          </p:nvSpPr>
          <p:spPr bwMode="auto">
            <a:xfrm>
              <a:off x="2592" y="46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71" name="Oval 1791"/>
            <p:cNvSpPr>
              <a:spLocks noChangeArrowheads="1"/>
            </p:cNvSpPr>
            <p:nvPr/>
          </p:nvSpPr>
          <p:spPr bwMode="auto">
            <a:xfrm>
              <a:off x="2594" y="47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72" name="Oval 1792"/>
            <p:cNvSpPr>
              <a:spLocks noChangeArrowheads="1"/>
            </p:cNvSpPr>
            <p:nvPr/>
          </p:nvSpPr>
          <p:spPr bwMode="auto">
            <a:xfrm>
              <a:off x="2593" y="48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73" name="Oval 1793"/>
            <p:cNvSpPr>
              <a:spLocks noChangeArrowheads="1"/>
            </p:cNvSpPr>
            <p:nvPr/>
          </p:nvSpPr>
          <p:spPr bwMode="auto">
            <a:xfrm>
              <a:off x="2592" y="50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74" name="Oval 1794"/>
            <p:cNvSpPr>
              <a:spLocks noChangeArrowheads="1"/>
            </p:cNvSpPr>
            <p:nvPr/>
          </p:nvSpPr>
          <p:spPr bwMode="auto">
            <a:xfrm>
              <a:off x="2593" y="51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75" name="Oval 1795"/>
            <p:cNvSpPr>
              <a:spLocks noChangeArrowheads="1"/>
            </p:cNvSpPr>
            <p:nvPr/>
          </p:nvSpPr>
          <p:spPr bwMode="auto">
            <a:xfrm>
              <a:off x="2593" y="52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76" name="Oval 1796"/>
            <p:cNvSpPr>
              <a:spLocks noChangeArrowheads="1"/>
            </p:cNvSpPr>
            <p:nvPr/>
          </p:nvSpPr>
          <p:spPr bwMode="auto">
            <a:xfrm>
              <a:off x="2594" y="54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77" name="Oval 1797"/>
            <p:cNvSpPr>
              <a:spLocks noChangeArrowheads="1"/>
            </p:cNvSpPr>
            <p:nvPr/>
          </p:nvSpPr>
          <p:spPr bwMode="auto">
            <a:xfrm>
              <a:off x="2594" y="54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78" name="Oval 1798"/>
            <p:cNvSpPr>
              <a:spLocks noChangeArrowheads="1"/>
            </p:cNvSpPr>
            <p:nvPr/>
          </p:nvSpPr>
          <p:spPr bwMode="auto">
            <a:xfrm>
              <a:off x="2592" y="56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79" name="Oval 1799"/>
            <p:cNvSpPr>
              <a:spLocks noChangeArrowheads="1"/>
            </p:cNvSpPr>
            <p:nvPr/>
          </p:nvSpPr>
          <p:spPr bwMode="auto">
            <a:xfrm>
              <a:off x="2592" y="57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80" name="Oval 1800"/>
            <p:cNvSpPr>
              <a:spLocks noChangeArrowheads="1"/>
            </p:cNvSpPr>
            <p:nvPr/>
          </p:nvSpPr>
          <p:spPr bwMode="auto">
            <a:xfrm>
              <a:off x="2594" y="59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81" name="Oval 1801"/>
            <p:cNvSpPr>
              <a:spLocks noChangeArrowheads="1"/>
            </p:cNvSpPr>
            <p:nvPr/>
          </p:nvSpPr>
          <p:spPr bwMode="auto">
            <a:xfrm>
              <a:off x="2592" y="60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82" name="Oval 1802"/>
            <p:cNvSpPr>
              <a:spLocks noChangeArrowheads="1"/>
            </p:cNvSpPr>
            <p:nvPr/>
          </p:nvSpPr>
          <p:spPr bwMode="auto">
            <a:xfrm>
              <a:off x="2593" y="61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83" name="Oval 1803"/>
            <p:cNvSpPr>
              <a:spLocks noChangeArrowheads="1"/>
            </p:cNvSpPr>
            <p:nvPr/>
          </p:nvSpPr>
          <p:spPr bwMode="auto">
            <a:xfrm>
              <a:off x="2593" y="62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84" name="Oval 1804"/>
            <p:cNvSpPr>
              <a:spLocks noChangeArrowheads="1"/>
            </p:cNvSpPr>
            <p:nvPr/>
          </p:nvSpPr>
          <p:spPr bwMode="auto">
            <a:xfrm>
              <a:off x="2592" y="64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85" name="Oval 1805"/>
            <p:cNvSpPr>
              <a:spLocks noChangeArrowheads="1"/>
            </p:cNvSpPr>
            <p:nvPr/>
          </p:nvSpPr>
          <p:spPr bwMode="auto">
            <a:xfrm>
              <a:off x="2594" y="65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86" name="Oval 1806"/>
            <p:cNvSpPr>
              <a:spLocks noChangeArrowheads="1"/>
            </p:cNvSpPr>
            <p:nvPr/>
          </p:nvSpPr>
          <p:spPr bwMode="auto">
            <a:xfrm>
              <a:off x="2591" y="66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87" name="Oval 1807"/>
            <p:cNvSpPr>
              <a:spLocks noChangeArrowheads="1"/>
            </p:cNvSpPr>
            <p:nvPr/>
          </p:nvSpPr>
          <p:spPr bwMode="auto">
            <a:xfrm>
              <a:off x="2593" y="67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88" name="Oval 1808"/>
            <p:cNvSpPr>
              <a:spLocks noChangeArrowheads="1"/>
            </p:cNvSpPr>
            <p:nvPr/>
          </p:nvSpPr>
          <p:spPr bwMode="auto">
            <a:xfrm>
              <a:off x="2592" y="68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89" name="Oval 1809"/>
            <p:cNvSpPr>
              <a:spLocks noChangeArrowheads="1"/>
            </p:cNvSpPr>
            <p:nvPr/>
          </p:nvSpPr>
          <p:spPr bwMode="auto">
            <a:xfrm>
              <a:off x="2592" y="69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90" name="Oval 1810"/>
            <p:cNvSpPr>
              <a:spLocks noChangeArrowheads="1"/>
            </p:cNvSpPr>
            <p:nvPr/>
          </p:nvSpPr>
          <p:spPr bwMode="auto">
            <a:xfrm>
              <a:off x="2592" y="70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91" name="Oval 1811"/>
            <p:cNvSpPr>
              <a:spLocks noChangeArrowheads="1"/>
            </p:cNvSpPr>
            <p:nvPr/>
          </p:nvSpPr>
          <p:spPr bwMode="auto">
            <a:xfrm>
              <a:off x="2591" y="71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92" name="Oval 1812"/>
            <p:cNvSpPr>
              <a:spLocks noChangeArrowheads="1"/>
            </p:cNvSpPr>
            <p:nvPr/>
          </p:nvSpPr>
          <p:spPr bwMode="auto">
            <a:xfrm>
              <a:off x="2594" y="72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93" name="Oval 1813"/>
            <p:cNvSpPr>
              <a:spLocks noChangeArrowheads="1"/>
            </p:cNvSpPr>
            <p:nvPr/>
          </p:nvSpPr>
          <p:spPr bwMode="auto">
            <a:xfrm>
              <a:off x="2595" y="46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94" name="Oval 1814"/>
            <p:cNvSpPr>
              <a:spLocks noChangeArrowheads="1"/>
            </p:cNvSpPr>
            <p:nvPr/>
          </p:nvSpPr>
          <p:spPr bwMode="auto">
            <a:xfrm>
              <a:off x="2603" y="45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95" name="Oval 1815"/>
            <p:cNvSpPr>
              <a:spLocks noChangeArrowheads="1"/>
            </p:cNvSpPr>
            <p:nvPr/>
          </p:nvSpPr>
          <p:spPr bwMode="auto">
            <a:xfrm>
              <a:off x="2613" y="44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96" name="Oval 1816"/>
            <p:cNvSpPr>
              <a:spLocks noChangeArrowheads="1"/>
            </p:cNvSpPr>
            <p:nvPr/>
          </p:nvSpPr>
          <p:spPr bwMode="auto">
            <a:xfrm>
              <a:off x="2621" y="43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97" name="Oval 1817"/>
            <p:cNvSpPr>
              <a:spLocks noChangeArrowheads="1"/>
            </p:cNvSpPr>
            <p:nvPr/>
          </p:nvSpPr>
          <p:spPr bwMode="auto">
            <a:xfrm>
              <a:off x="2631" y="42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98" name="Oval 1818"/>
            <p:cNvSpPr>
              <a:spLocks noChangeArrowheads="1"/>
            </p:cNvSpPr>
            <p:nvPr/>
          </p:nvSpPr>
          <p:spPr bwMode="auto">
            <a:xfrm>
              <a:off x="2643" y="41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99" name="Oval 1819"/>
            <p:cNvSpPr>
              <a:spLocks noChangeArrowheads="1"/>
            </p:cNvSpPr>
            <p:nvPr/>
          </p:nvSpPr>
          <p:spPr bwMode="auto">
            <a:xfrm>
              <a:off x="2658" y="40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00" name="Oval 1820"/>
            <p:cNvSpPr>
              <a:spLocks noChangeArrowheads="1"/>
            </p:cNvSpPr>
            <p:nvPr/>
          </p:nvSpPr>
          <p:spPr bwMode="auto">
            <a:xfrm>
              <a:off x="2672" y="39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01" name="Oval 1821"/>
            <p:cNvSpPr>
              <a:spLocks noChangeArrowheads="1"/>
            </p:cNvSpPr>
            <p:nvPr/>
          </p:nvSpPr>
          <p:spPr bwMode="auto">
            <a:xfrm>
              <a:off x="2688" y="39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02" name="Oval 1822"/>
            <p:cNvSpPr>
              <a:spLocks noChangeArrowheads="1"/>
            </p:cNvSpPr>
            <p:nvPr/>
          </p:nvSpPr>
          <p:spPr bwMode="auto">
            <a:xfrm>
              <a:off x="2697" y="40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03" name="Oval 1823"/>
            <p:cNvSpPr>
              <a:spLocks noChangeArrowheads="1"/>
            </p:cNvSpPr>
            <p:nvPr/>
          </p:nvSpPr>
          <p:spPr bwMode="auto">
            <a:xfrm>
              <a:off x="2707" y="40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04" name="Oval 1824"/>
            <p:cNvSpPr>
              <a:spLocks noChangeArrowheads="1"/>
            </p:cNvSpPr>
            <p:nvPr/>
          </p:nvSpPr>
          <p:spPr bwMode="auto">
            <a:xfrm>
              <a:off x="2716" y="41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05" name="Oval 1825"/>
            <p:cNvSpPr>
              <a:spLocks noChangeArrowheads="1"/>
            </p:cNvSpPr>
            <p:nvPr/>
          </p:nvSpPr>
          <p:spPr bwMode="auto">
            <a:xfrm>
              <a:off x="2724" y="43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06" name="Oval 1826"/>
            <p:cNvSpPr>
              <a:spLocks noChangeArrowheads="1"/>
            </p:cNvSpPr>
            <p:nvPr/>
          </p:nvSpPr>
          <p:spPr bwMode="auto">
            <a:xfrm>
              <a:off x="2726" y="44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07" name="Oval 1827"/>
            <p:cNvSpPr>
              <a:spLocks noChangeArrowheads="1"/>
            </p:cNvSpPr>
            <p:nvPr/>
          </p:nvSpPr>
          <p:spPr bwMode="auto">
            <a:xfrm>
              <a:off x="2724" y="45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08" name="Oval 1828"/>
            <p:cNvSpPr>
              <a:spLocks noChangeArrowheads="1"/>
            </p:cNvSpPr>
            <p:nvPr/>
          </p:nvSpPr>
          <p:spPr bwMode="auto">
            <a:xfrm>
              <a:off x="2725" y="47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09" name="Oval 1829"/>
            <p:cNvSpPr>
              <a:spLocks noChangeArrowheads="1"/>
            </p:cNvSpPr>
            <p:nvPr/>
          </p:nvSpPr>
          <p:spPr bwMode="auto">
            <a:xfrm>
              <a:off x="2725" y="48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10" name="Oval 1830"/>
            <p:cNvSpPr>
              <a:spLocks noChangeArrowheads="1"/>
            </p:cNvSpPr>
            <p:nvPr/>
          </p:nvSpPr>
          <p:spPr bwMode="auto">
            <a:xfrm>
              <a:off x="2723" y="49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11" name="Oval 1831"/>
            <p:cNvSpPr>
              <a:spLocks noChangeArrowheads="1"/>
            </p:cNvSpPr>
            <p:nvPr/>
          </p:nvSpPr>
          <p:spPr bwMode="auto">
            <a:xfrm>
              <a:off x="2723" y="50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12" name="Oval 1832"/>
            <p:cNvSpPr>
              <a:spLocks noChangeArrowheads="1"/>
            </p:cNvSpPr>
            <p:nvPr/>
          </p:nvSpPr>
          <p:spPr bwMode="auto">
            <a:xfrm>
              <a:off x="2722" y="52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13" name="Oval 1833"/>
            <p:cNvSpPr>
              <a:spLocks noChangeArrowheads="1"/>
            </p:cNvSpPr>
            <p:nvPr/>
          </p:nvSpPr>
          <p:spPr bwMode="auto">
            <a:xfrm>
              <a:off x="2725" y="53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14" name="Oval 1834"/>
            <p:cNvSpPr>
              <a:spLocks noChangeArrowheads="1"/>
            </p:cNvSpPr>
            <p:nvPr/>
          </p:nvSpPr>
          <p:spPr bwMode="auto">
            <a:xfrm>
              <a:off x="2730" y="54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15" name="Oval 1835"/>
            <p:cNvSpPr>
              <a:spLocks noChangeArrowheads="1"/>
            </p:cNvSpPr>
            <p:nvPr/>
          </p:nvSpPr>
          <p:spPr bwMode="auto">
            <a:xfrm>
              <a:off x="2739" y="55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16" name="Oval 1836"/>
            <p:cNvSpPr>
              <a:spLocks noChangeArrowheads="1"/>
            </p:cNvSpPr>
            <p:nvPr/>
          </p:nvSpPr>
          <p:spPr bwMode="auto">
            <a:xfrm>
              <a:off x="2756" y="55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17" name="Oval 1837"/>
            <p:cNvSpPr>
              <a:spLocks noChangeArrowheads="1"/>
            </p:cNvSpPr>
            <p:nvPr/>
          </p:nvSpPr>
          <p:spPr bwMode="auto">
            <a:xfrm>
              <a:off x="2772" y="55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18" name="Oval 1838"/>
            <p:cNvSpPr>
              <a:spLocks noChangeArrowheads="1"/>
            </p:cNvSpPr>
            <p:nvPr/>
          </p:nvSpPr>
          <p:spPr bwMode="auto">
            <a:xfrm>
              <a:off x="2782" y="54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19" name="Oval 1839"/>
            <p:cNvSpPr>
              <a:spLocks noChangeArrowheads="1"/>
            </p:cNvSpPr>
            <p:nvPr/>
          </p:nvSpPr>
          <p:spPr bwMode="auto">
            <a:xfrm>
              <a:off x="2789" y="52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20" name="Oval 1840"/>
            <p:cNvSpPr>
              <a:spLocks noChangeArrowheads="1"/>
            </p:cNvSpPr>
            <p:nvPr/>
          </p:nvSpPr>
          <p:spPr bwMode="auto">
            <a:xfrm>
              <a:off x="2795" y="51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21" name="Oval 1841"/>
            <p:cNvSpPr>
              <a:spLocks noChangeArrowheads="1"/>
            </p:cNvSpPr>
            <p:nvPr/>
          </p:nvSpPr>
          <p:spPr bwMode="auto">
            <a:xfrm>
              <a:off x="2803" y="50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22" name="Oval 1842"/>
            <p:cNvSpPr>
              <a:spLocks noChangeArrowheads="1"/>
            </p:cNvSpPr>
            <p:nvPr/>
          </p:nvSpPr>
          <p:spPr bwMode="auto">
            <a:xfrm>
              <a:off x="2811" y="49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23" name="Oval 1843"/>
            <p:cNvSpPr>
              <a:spLocks noChangeArrowheads="1"/>
            </p:cNvSpPr>
            <p:nvPr/>
          </p:nvSpPr>
          <p:spPr bwMode="auto">
            <a:xfrm>
              <a:off x="2815" y="48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24" name="Line 1844"/>
            <p:cNvSpPr>
              <a:spLocks noChangeShapeType="1"/>
            </p:cNvSpPr>
            <p:nvPr/>
          </p:nvSpPr>
          <p:spPr bwMode="auto">
            <a:xfrm>
              <a:off x="3200" y="534"/>
              <a:ext cx="1" cy="1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25" name="Oval 1845"/>
            <p:cNvSpPr>
              <a:spLocks noChangeArrowheads="1"/>
            </p:cNvSpPr>
            <p:nvPr/>
          </p:nvSpPr>
          <p:spPr bwMode="auto">
            <a:xfrm>
              <a:off x="3261" y="47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26" name="Oval 1846"/>
            <p:cNvSpPr>
              <a:spLocks noChangeArrowheads="1"/>
            </p:cNvSpPr>
            <p:nvPr/>
          </p:nvSpPr>
          <p:spPr bwMode="auto">
            <a:xfrm>
              <a:off x="3267" y="45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27" name="Oval 1847"/>
            <p:cNvSpPr>
              <a:spLocks noChangeArrowheads="1"/>
            </p:cNvSpPr>
            <p:nvPr/>
          </p:nvSpPr>
          <p:spPr bwMode="auto">
            <a:xfrm>
              <a:off x="3276" y="44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28" name="Oval 1848"/>
            <p:cNvSpPr>
              <a:spLocks noChangeArrowheads="1"/>
            </p:cNvSpPr>
            <p:nvPr/>
          </p:nvSpPr>
          <p:spPr bwMode="auto">
            <a:xfrm>
              <a:off x="3284" y="43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29" name="Oval 1849"/>
            <p:cNvSpPr>
              <a:spLocks noChangeArrowheads="1"/>
            </p:cNvSpPr>
            <p:nvPr/>
          </p:nvSpPr>
          <p:spPr bwMode="auto">
            <a:xfrm>
              <a:off x="3293" y="42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30" name="Oval 1850"/>
            <p:cNvSpPr>
              <a:spLocks noChangeArrowheads="1"/>
            </p:cNvSpPr>
            <p:nvPr/>
          </p:nvSpPr>
          <p:spPr bwMode="auto">
            <a:xfrm>
              <a:off x="3300" y="41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31" name="Oval 1851"/>
            <p:cNvSpPr>
              <a:spLocks noChangeArrowheads="1"/>
            </p:cNvSpPr>
            <p:nvPr/>
          </p:nvSpPr>
          <p:spPr bwMode="auto">
            <a:xfrm>
              <a:off x="3308" y="40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32" name="Oval 1852"/>
            <p:cNvSpPr>
              <a:spLocks noChangeArrowheads="1"/>
            </p:cNvSpPr>
            <p:nvPr/>
          </p:nvSpPr>
          <p:spPr bwMode="auto">
            <a:xfrm>
              <a:off x="3308" y="40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33" name="Oval 1853"/>
            <p:cNvSpPr>
              <a:spLocks noChangeArrowheads="1"/>
            </p:cNvSpPr>
            <p:nvPr/>
          </p:nvSpPr>
          <p:spPr bwMode="auto">
            <a:xfrm>
              <a:off x="3308" y="41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34" name="Oval 1854"/>
            <p:cNvSpPr>
              <a:spLocks noChangeArrowheads="1"/>
            </p:cNvSpPr>
            <p:nvPr/>
          </p:nvSpPr>
          <p:spPr bwMode="auto">
            <a:xfrm>
              <a:off x="3307" y="43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35" name="Oval 1855"/>
            <p:cNvSpPr>
              <a:spLocks noChangeArrowheads="1"/>
            </p:cNvSpPr>
            <p:nvPr/>
          </p:nvSpPr>
          <p:spPr bwMode="auto">
            <a:xfrm>
              <a:off x="3306" y="45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36" name="Oval 1856"/>
            <p:cNvSpPr>
              <a:spLocks noChangeArrowheads="1"/>
            </p:cNvSpPr>
            <p:nvPr/>
          </p:nvSpPr>
          <p:spPr bwMode="auto">
            <a:xfrm>
              <a:off x="3306" y="46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37" name="Oval 1857"/>
            <p:cNvSpPr>
              <a:spLocks noChangeArrowheads="1"/>
            </p:cNvSpPr>
            <p:nvPr/>
          </p:nvSpPr>
          <p:spPr bwMode="auto">
            <a:xfrm>
              <a:off x="3308" y="47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38" name="Oval 1858"/>
            <p:cNvSpPr>
              <a:spLocks noChangeArrowheads="1"/>
            </p:cNvSpPr>
            <p:nvPr/>
          </p:nvSpPr>
          <p:spPr bwMode="auto">
            <a:xfrm>
              <a:off x="3307" y="48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39" name="Oval 1859"/>
            <p:cNvSpPr>
              <a:spLocks noChangeArrowheads="1"/>
            </p:cNvSpPr>
            <p:nvPr/>
          </p:nvSpPr>
          <p:spPr bwMode="auto">
            <a:xfrm>
              <a:off x="3306" y="50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40" name="Oval 1860"/>
            <p:cNvSpPr>
              <a:spLocks noChangeArrowheads="1"/>
            </p:cNvSpPr>
            <p:nvPr/>
          </p:nvSpPr>
          <p:spPr bwMode="auto">
            <a:xfrm>
              <a:off x="3307" y="51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41" name="Oval 1861"/>
            <p:cNvSpPr>
              <a:spLocks noChangeArrowheads="1"/>
            </p:cNvSpPr>
            <p:nvPr/>
          </p:nvSpPr>
          <p:spPr bwMode="auto">
            <a:xfrm>
              <a:off x="3307" y="52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42" name="Oval 1862"/>
            <p:cNvSpPr>
              <a:spLocks noChangeArrowheads="1"/>
            </p:cNvSpPr>
            <p:nvPr/>
          </p:nvSpPr>
          <p:spPr bwMode="auto">
            <a:xfrm>
              <a:off x="3308" y="54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43" name="Oval 1863"/>
            <p:cNvSpPr>
              <a:spLocks noChangeArrowheads="1"/>
            </p:cNvSpPr>
            <p:nvPr/>
          </p:nvSpPr>
          <p:spPr bwMode="auto">
            <a:xfrm>
              <a:off x="3308" y="54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44" name="Oval 1864"/>
            <p:cNvSpPr>
              <a:spLocks noChangeArrowheads="1"/>
            </p:cNvSpPr>
            <p:nvPr/>
          </p:nvSpPr>
          <p:spPr bwMode="auto">
            <a:xfrm>
              <a:off x="3306" y="56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45" name="Oval 1865"/>
            <p:cNvSpPr>
              <a:spLocks noChangeArrowheads="1"/>
            </p:cNvSpPr>
            <p:nvPr/>
          </p:nvSpPr>
          <p:spPr bwMode="auto">
            <a:xfrm>
              <a:off x="3306" y="57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46" name="Oval 1866"/>
            <p:cNvSpPr>
              <a:spLocks noChangeArrowheads="1"/>
            </p:cNvSpPr>
            <p:nvPr/>
          </p:nvSpPr>
          <p:spPr bwMode="auto">
            <a:xfrm>
              <a:off x="3308" y="59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47" name="Oval 1867"/>
            <p:cNvSpPr>
              <a:spLocks noChangeArrowheads="1"/>
            </p:cNvSpPr>
            <p:nvPr/>
          </p:nvSpPr>
          <p:spPr bwMode="auto">
            <a:xfrm>
              <a:off x="3306" y="60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48" name="Oval 1868"/>
            <p:cNvSpPr>
              <a:spLocks noChangeArrowheads="1"/>
            </p:cNvSpPr>
            <p:nvPr/>
          </p:nvSpPr>
          <p:spPr bwMode="auto">
            <a:xfrm>
              <a:off x="3307" y="61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49" name="Oval 1869"/>
            <p:cNvSpPr>
              <a:spLocks noChangeArrowheads="1"/>
            </p:cNvSpPr>
            <p:nvPr/>
          </p:nvSpPr>
          <p:spPr bwMode="auto">
            <a:xfrm>
              <a:off x="3307" y="62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50" name="Oval 1870"/>
            <p:cNvSpPr>
              <a:spLocks noChangeArrowheads="1"/>
            </p:cNvSpPr>
            <p:nvPr/>
          </p:nvSpPr>
          <p:spPr bwMode="auto">
            <a:xfrm>
              <a:off x="3306" y="64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51" name="Oval 1871"/>
            <p:cNvSpPr>
              <a:spLocks noChangeArrowheads="1"/>
            </p:cNvSpPr>
            <p:nvPr/>
          </p:nvSpPr>
          <p:spPr bwMode="auto">
            <a:xfrm>
              <a:off x="3308" y="65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52" name="Oval 1872"/>
            <p:cNvSpPr>
              <a:spLocks noChangeArrowheads="1"/>
            </p:cNvSpPr>
            <p:nvPr/>
          </p:nvSpPr>
          <p:spPr bwMode="auto">
            <a:xfrm>
              <a:off x="3305" y="66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53" name="Oval 1873"/>
            <p:cNvSpPr>
              <a:spLocks noChangeArrowheads="1"/>
            </p:cNvSpPr>
            <p:nvPr/>
          </p:nvSpPr>
          <p:spPr bwMode="auto">
            <a:xfrm>
              <a:off x="3307" y="67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54" name="Oval 1874"/>
            <p:cNvSpPr>
              <a:spLocks noChangeArrowheads="1"/>
            </p:cNvSpPr>
            <p:nvPr/>
          </p:nvSpPr>
          <p:spPr bwMode="auto">
            <a:xfrm>
              <a:off x="3306" y="68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55" name="Oval 1875"/>
            <p:cNvSpPr>
              <a:spLocks noChangeArrowheads="1"/>
            </p:cNvSpPr>
            <p:nvPr/>
          </p:nvSpPr>
          <p:spPr bwMode="auto">
            <a:xfrm>
              <a:off x="3306" y="69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56" name="Oval 1876"/>
            <p:cNvSpPr>
              <a:spLocks noChangeArrowheads="1"/>
            </p:cNvSpPr>
            <p:nvPr/>
          </p:nvSpPr>
          <p:spPr bwMode="auto">
            <a:xfrm>
              <a:off x="3306" y="70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57" name="Oval 1877"/>
            <p:cNvSpPr>
              <a:spLocks noChangeArrowheads="1"/>
            </p:cNvSpPr>
            <p:nvPr/>
          </p:nvSpPr>
          <p:spPr bwMode="auto">
            <a:xfrm>
              <a:off x="3305" y="71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58" name="Oval 1878"/>
            <p:cNvSpPr>
              <a:spLocks noChangeArrowheads="1"/>
            </p:cNvSpPr>
            <p:nvPr/>
          </p:nvSpPr>
          <p:spPr bwMode="auto">
            <a:xfrm>
              <a:off x="3308" y="72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59" name="Oval 1879"/>
            <p:cNvSpPr>
              <a:spLocks noChangeArrowheads="1"/>
            </p:cNvSpPr>
            <p:nvPr/>
          </p:nvSpPr>
          <p:spPr bwMode="auto">
            <a:xfrm>
              <a:off x="3309" y="46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60" name="Oval 1880"/>
            <p:cNvSpPr>
              <a:spLocks noChangeArrowheads="1"/>
            </p:cNvSpPr>
            <p:nvPr/>
          </p:nvSpPr>
          <p:spPr bwMode="auto">
            <a:xfrm>
              <a:off x="3317" y="45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61" name="Oval 1881"/>
            <p:cNvSpPr>
              <a:spLocks noChangeArrowheads="1"/>
            </p:cNvSpPr>
            <p:nvPr/>
          </p:nvSpPr>
          <p:spPr bwMode="auto">
            <a:xfrm>
              <a:off x="3327" y="44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62" name="Oval 1882"/>
            <p:cNvSpPr>
              <a:spLocks noChangeArrowheads="1"/>
            </p:cNvSpPr>
            <p:nvPr/>
          </p:nvSpPr>
          <p:spPr bwMode="auto">
            <a:xfrm>
              <a:off x="3335" y="43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63" name="Oval 1883"/>
            <p:cNvSpPr>
              <a:spLocks noChangeArrowheads="1"/>
            </p:cNvSpPr>
            <p:nvPr/>
          </p:nvSpPr>
          <p:spPr bwMode="auto">
            <a:xfrm>
              <a:off x="3345" y="42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64" name="Oval 1884"/>
            <p:cNvSpPr>
              <a:spLocks noChangeArrowheads="1"/>
            </p:cNvSpPr>
            <p:nvPr/>
          </p:nvSpPr>
          <p:spPr bwMode="auto">
            <a:xfrm>
              <a:off x="3357" y="41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65" name="Oval 1885"/>
            <p:cNvSpPr>
              <a:spLocks noChangeArrowheads="1"/>
            </p:cNvSpPr>
            <p:nvPr/>
          </p:nvSpPr>
          <p:spPr bwMode="auto">
            <a:xfrm>
              <a:off x="3372" y="40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66" name="Oval 1886"/>
            <p:cNvSpPr>
              <a:spLocks noChangeArrowheads="1"/>
            </p:cNvSpPr>
            <p:nvPr/>
          </p:nvSpPr>
          <p:spPr bwMode="auto">
            <a:xfrm>
              <a:off x="3386" y="39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67" name="Oval 1887"/>
            <p:cNvSpPr>
              <a:spLocks noChangeArrowheads="1"/>
            </p:cNvSpPr>
            <p:nvPr/>
          </p:nvSpPr>
          <p:spPr bwMode="auto">
            <a:xfrm>
              <a:off x="3402" y="39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68" name="Oval 1888"/>
            <p:cNvSpPr>
              <a:spLocks noChangeArrowheads="1"/>
            </p:cNvSpPr>
            <p:nvPr/>
          </p:nvSpPr>
          <p:spPr bwMode="auto">
            <a:xfrm>
              <a:off x="3411" y="40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69" name="Oval 1889"/>
            <p:cNvSpPr>
              <a:spLocks noChangeArrowheads="1"/>
            </p:cNvSpPr>
            <p:nvPr/>
          </p:nvSpPr>
          <p:spPr bwMode="auto">
            <a:xfrm>
              <a:off x="3421" y="40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70" name="Oval 1890"/>
            <p:cNvSpPr>
              <a:spLocks noChangeArrowheads="1"/>
            </p:cNvSpPr>
            <p:nvPr/>
          </p:nvSpPr>
          <p:spPr bwMode="auto">
            <a:xfrm>
              <a:off x="3430" y="41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71" name="Oval 1891"/>
            <p:cNvSpPr>
              <a:spLocks noChangeArrowheads="1"/>
            </p:cNvSpPr>
            <p:nvPr/>
          </p:nvSpPr>
          <p:spPr bwMode="auto">
            <a:xfrm>
              <a:off x="3438" y="43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72" name="Oval 1892"/>
            <p:cNvSpPr>
              <a:spLocks noChangeArrowheads="1"/>
            </p:cNvSpPr>
            <p:nvPr/>
          </p:nvSpPr>
          <p:spPr bwMode="auto">
            <a:xfrm>
              <a:off x="3440" y="44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73" name="Oval 1893"/>
            <p:cNvSpPr>
              <a:spLocks noChangeArrowheads="1"/>
            </p:cNvSpPr>
            <p:nvPr/>
          </p:nvSpPr>
          <p:spPr bwMode="auto">
            <a:xfrm>
              <a:off x="3438" y="45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74" name="Oval 1894"/>
            <p:cNvSpPr>
              <a:spLocks noChangeArrowheads="1"/>
            </p:cNvSpPr>
            <p:nvPr/>
          </p:nvSpPr>
          <p:spPr bwMode="auto">
            <a:xfrm>
              <a:off x="3439" y="47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75" name="Oval 1895"/>
            <p:cNvSpPr>
              <a:spLocks noChangeArrowheads="1"/>
            </p:cNvSpPr>
            <p:nvPr/>
          </p:nvSpPr>
          <p:spPr bwMode="auto">
            <a:xfrm>
              <a:off x="3439" y="48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76" name="Oval 1896"/>
            <p:cNvSpPr>
              <a:spLocks noChangeArrowheads="1"/>
            </p:cNvSpPr>
            <p:nvPr/>
          </p:nvSpPr>
          <p:spPr bwMode="auto">
            <a:xfrm>
              <a:off x="3437" y="49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77" name="Oval 1897"/>
            <p:cNvSpPr>
              <a:spLocks noChangeArrowheads="1"/>
            </p:cNvSpPr>
            <p:nvPr/>
          </p:nvSpPr>
          <p:spPr bwMode="auto">
            <a:xfrm>
              <a:off x="3437" y="50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78" name="Oval 1898"/>
            <p:cNvSpPr>
              <a:spLocks noChangeArrowheads="1"/>
            </p:cNvSpPr>
            <p:nvPr/>
          </p:nvSpPr>
          <p:spPr bwMode="auto">
            <a:xfrm>
              <a:off x="3436" y="52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79" name="Oval 1899"/>
            <p:cNvSpPr>
              <a:spLocks noChangeArrowheads="1"/>
            </p:cNvSpPr>
            <p:nvPr/>
          </p:nvSpPr>
          <p:spPr bwMode="auto">
            <a:xfrm>
              <a:off x="3439" y="53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80" name="Oval 1900"/>
            <p:cNvSpPr>
              <a:spLocks noChangeArrowheads="1"/>
            </p:cNvSpPr>
            <p:nvPr/>
          </p:nvSpPr>
          <p:spPr bwMode="auto">
            <a:xfrm>
              <a:off x="3444" y="54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81" name="Oval 1901"/>
            <p:cNvSpPr>
              <a:spLocks noChangeArrowheads="1"/>
            </p:cNvSpPr>
            <p:nvPr/>
          </p:nvSpPr>
          <p:spPr bwMode="auto">
            <a:xfrm>
              <a:off x="3453" y="55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82" name="Oval 1902"/>
            <p:cNvSpPr>
              <a:spLocks noChangeArrowheads="1"/>
            </p:cNvSpPr>
            <p:nvPr/>
          </p:nvSpPr>
          <p:spPr bwMode="auto">
            <a:xfrm>
              <a:off x="3470" y="55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83" name="Oval 1903"/>
            <p:cNvSpPr>
              <a:spLocks noChangeArrowheads="1"/>
            </p:cNvSpPr>
            <p:nvPr/>
          </p:nvSpPr>
          <p:spPr bwMode="auto">
            <a:xfrm>
              <a:off x="3486" y="55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84" name="Oval 1904"/>
            <p:cNvSpPr>
              <a:spLocks noChangeArrowheads="1"/>
            </p:cNvSpPr>
            <p:nvPr/>
          </p:nvSpPr>
          <p:spPr bwMode="auto">
            <a:xfrm>
              <a:off x="3496" y="54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85" name="Oval 1905"/>
            <p:cNvSpPr>
              <a:spLocks noChangeArrowheads="1"/>
            </p:cNvSpPr>
            <p:nvPr/>
          </p:nvSpPr>
          <p:spPr bwMode="auto">
            <a:xfrm>
              <a:off x="3503" y="52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86" name="Oval 1906"/>
            <p:cNvSpPr>
              <a:spLocks noChangeArrowheads="1"/>
            </p:cNvSpPr>
            <p:nvPr/>
          </p:nvSpPr>
          <p:spPr bwMode="auto">
            <a:xfrm>
              <a:off x="3509" y="51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87" name="Oval 1907"/>
            <p:cNvSpPr>
              <a:spLocks noChangeArrowheads="1"/>
            </p:cNvSpPr>
            <p:nvPr/>
          </p:nvSpPr>
          <p:spPr bwMode="auto">
            <a:xfrm>
              <a:off x="3517" y="50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88" name="Oval 1908"/>
            <p:cNvSpPr>
              <a:spLocks noChangeArrowheads="1"/>
            </p:cNvSpPr>
            <p:nvPr/>
          </p:nvSpPr>
          <p:spPr bwMode="auto">
            <a:xfrm>
              <a:off x="3525" y="49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89" name="Oval 1909"/>
            <p:cNvSpPr>
              <a:spLocks noChangeArrowheads="1"/>
            </p:cNvSpPr>
            <p:nvPr/>
          </p:nvSpPr>
          <p:spPr bwMode="auto">
            <a:xfrm>
              <a:off x="3529" y="48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90" name="Line 1910"/>
            <p:cNvSpPr>
              <a:spLocks noChangeShapeType="1"/>
            </p:cNvSpPr>
            <p:nvPr/>
          </p:nvSpPr>
          <p:spPr bwMode="auto">
            <a:xfrm>
              <a:off x="3878" y="534"/>
              <a:ext cx="1" cy="1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91" name="Oval 1911"/>
            <p:cNvSpPr>
              <a:spLocks noChangeArrowheads="1"/>
            </p:cNvSpPr>
            <p:nvPr/>
          </p:nvSpPr>
          <p:spPr bwMode="auto">
            <a:xfrm>
              <a:off x="3939" y="47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92" name="Oval 1912"/>
            <p:cNvSpPr>
              <a:spLocks noChangeArrowheads="1"/>
            </p:cNvSpPr>
            <p:nvPr/>
          </p:nvSpPr>
          <p:spPr bwMode="auto">
            <a:xfrm>
              <a:off x="3945" y="45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93" name="Oval 1913"/>
            <p:cNvSpPr>
              <a:spLocks noChangeArrowheads="1"/>
            </p:cNvSpPr>
            <p:nvPr/>
          </p:nvSpPr>
          <p:spPr bwMode="auto">
            <a:xfrm>
              <a:off x="3954" y="44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94" name="Oval 1914"/>
            <p:cNvSpPr>
              <a:spLocks noChangeArrowheads="1"/>
            </p:cNvSpPr>
            <p:nvPr/>
          </p:nvSpPr>
          <p:spPr bwMode="auto">
            <a:xfrm>
              <a:off x="3962" y="43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95" name="Oval 1915"/>
            <p:cNvSpPr>
              <a:spLocks noChangeArrowheads="1"/>
            </p:cNvSpPr>
            <p:nvPr/>
          </p:nvSpPr>
          <p:spPr bwMode="auto">
            <a:xfrm>
              <a:off x="3971" y="42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96" name="Oval 1916"/>
            <p:cNvSpPr>
              <a:spLocks noChangeArrowheads="1"/>
            </p:cNvSpPr>
            <p:nvPr/>
          </p:nvSpPr>
          <p:spPr bwMode="auto">
            <a:xfrm>
              <a:off x="3978" y="41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97" name="Oval 1917"/>
            <p:cNvSpPr>
              <a:spLocks noChangeArrowheads="1"/>
            </p:cNvSpPr>
            <p:nvPr/>
          </p:nvSpPr>
          <p:spPr bwMode="auto">
            <a:xfrm>
              <a:off x="3986" y="40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98" name="Oval 1918"/>
            <p:cNvSpPr>
              <a:spLocks noChangeArrowheads="1"/>
            </p:cNvSpPr>
            <p:nvPr/>
          </p:nvSpPr>
          <p:spPr bwMode="auto">
            <a:xfrm>
              <a:off x="3986" y="40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99" name="Oval 1919"/>
            <p:cNvSpPr>
              <a:spLocks noChangeArrowheads="1"/>
            </p:cNvSpPr>
            <p:nvPr/>
          </p:nvSpPr>
          <p:spPr bwMode="auto">
            <a:xfrm>
              <a:off x="3986" y="41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00" name="Oval 1920"/>
            <p:cNvSpPr>
              <a:spLocks noChangeArrowheads="1"/>
            </p:cNvSpPr>
            <p:nvPr/>
          </p:nvSpPr>
          <p:spPr bwMode="auto">
            <a:xfrm>
              <a:off x="3985" y="43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01" name="Oval 1921"/>
            <p:cNvSpPr>
              <a:spLocks noChangeArrowheads="1"/>
            </p:cNvSpPr>
            <p:nvPr/>
          </p:nvSpPr>
          <p:spPr bwMode="auto">
            <a:xfrm>
              <a:off x="3984" y="45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02" name="Oval 1922"/>
            <p:cNvSpPr>
              <a:spLocks noChangeArrowheads="1"/>
            </p:cNvSpPr>
            <p:nvPr/>
          </p:nvSpPr>
          <p:spPr bwMode="auto">
            <a:xfrm>
              <a:off x="3984" y="46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03" name="Oval 1923"/>
            <p:cNvSpPr>
              <a:spLocks noChangeArrowheads="1"/>
            </p:cNvSpPr>
            <p:nvPr/>
          </p:nvSpPr>
          <p:spPr bwMode="auto">
            <a:xfrm>
              <a:off x="3986" y="47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04" name="Oval 1924"/>
            <p:cNvSpPr>
              <a:spLocks noChangeArrowheads="1"/>
            </p:cNvSpPr>
            <p:nvPr/>
          </p:nvSpPr>
          <p:spPr bwMode="auto">
            <a:xfrm>
              <a:off x="3985" y="48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05" name="Oval 1925"/>
            <p:cNvSpPr>
              <a:spLocks noChangeArrowheads="1"/>
            </p:cNvSpPr>
            <p:nvPr/>
          </p:nvSpPr>
          <p:spPr bwMode="auto">
            <a:xfrm>
              <a:off x="3984" y="50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06" name="Oval 1926"/>
            <p:cNvSpPr>
              <a:spLocks noChangeArrowheads="1"/>
            </p:cNvSpPr>
            <p:nvPr/>
          </p:nvSpPr>
          <p:spPr bwMode="auto">
            <a:xfrm>
              <a:off x="3985" y="51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07" name="Oval 1927"/>
            <p:cNvSpPr>
              <a:spLocks noChangeArrowheads="1"/>
            </p:cNvSpPr>
            <p:nvPr/>
          </p:nvSpPr>
          <p:spPr bwMode="auto">
            <a:xfrm>
              <a:off x="3985" y="52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08" name="Oval 1928"/>
            <p:cNvSpPr>
              <a:spLocks noChangeArrowheads="1"/>
            </p:cNvSpPr>
            <p:nvPr/>
          </p:nvSpPr>
          <p:spPr bwMode="auto">
            <a:xfrm>
              <a:off x="3986" y="54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09" name="Oval 1929"/>
            <p:cNvSpPr>
              <a:spLocks noChangeArrowheads="1"/>
            </p:cNvSpPr>
            <p:nvPr/>
          </p:nvSpPr>
          <p:spPr bwMode="auto">
            <a:xfrm>
              <a:off x="3986" y="54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10" name="Oval 1930"/>
            <p:cNvSpPr>
              <a:spLocks noChangeArrowheads="1"/>
            </p:cNvSpPr>
            <p:nvPr/>
          </p:nvSpPr>
          <p:spPr bwMode="auto">
            <a:xfrm>
              <a:off x="3984" y="56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11" name="Oval 1931"/>
            <p:cNvSpPr>
              <a:spLocks noChangeArrowheads="1"/>
            </p:cNvSpPr>
            <p:nvPr/>
          </p:nvSpPr>
          <p:spPr bwMode="auto">
            <a:xfrm>
              <a:off x="3984" y="57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12" name="Oval 1932"/>
            <p:cNvSpPr>
              <a:spLocks noChangeArrowheads="1"/>
            </p:cNvSpPr>
            <p:nvPr/>
          </p:nvSpPr>
          <p:spPr bwMode="auto">
            <a:xfrm>
              <a:off x="3986" y="59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13" name="Oval 1933"/>
            <p:cNvSpPr>
              <a:spLocks noChangeArrowheads="1"/>
            </p:cNvSpPr>
            <p:nvPr/>
          </p:nvSpPr>
          <p:spPr bwMode="auto">
            <a:xfrm>
              <a:off x="3984" y="60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14" name="Oval 1934"/>
            <p:cNvSpPr>
              <a:spLocks noChangeArrowheads="1"/>
            </p:cNvSpPr>
            <p:nvPr/>
          </p:nvSpPr>
          <p:spPr bwMode="auto">
            <a:xfrm>
              <a:off x="3985" y="61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15" name="Oval 1935"/>
            <p:cNvSpPr>
              <a:spLocks noChangeArrowheads="1"/>
            </p:cNvSpPr>
            <p:nvPr/>
          </p:nvSpPr>
          <p:spPr bwMode="auto">
            <a:xfrm>
              <a:off x="3985" y="62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16" name="Oval 1936"/>
            <p:cNvSpPr>
              <a:spLocks noChangeArrowheads="1"/>
            </p:cNvSpPr>
            <p:nvPr/>
          </p:nvSpPr>
          <p:spPr bwMode="auto">
            <a:xfrm>
              <a:off x="3984" y="64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17" name="Oval 1937"/>
            <p:cNvSpPr>
              <a:spLocks noChangeArrowheads="1"/>
            </p:cNvSpPr>
            <p:nvPr/>
          </p:nvSpPr>
          <p:spPr bwMode="auto">
            <a:xfrm>
              <a:off x="3986" y="65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18" name="Oval 1938"/>
            <p:cNvSpPr>
              <a:spLocks noChangeArrowheads="1"/>
            </p:cNvSpPr>
            <p:nvPr/>
          </p:nvSpPr>
          <p:spPr bwMode="auto">
            <a:xfrm>
              <a:off x="3983" y="66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19" name="Oval 1939"/>
            <p:cNvSpPr>
              <a:spLocks noChangeArrowheads="1"/>
            </p:cNvSpPr>
            <p:nvPr/>
          </p:nvSpPr>
          <p:spPr bwMode="auto">
            <a:xfrm>
              <a:off x="3985" y="67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20" name="Oval 1940"/>
            <p:cNvSpPr>
              <a:spLocks noChangeArrowheads="1"/>
            </p:cNvSpPr>
            <p:nvPr/>
          </p:nvSpPr>
          <p:spPr bwMode="auto">
            <a:xfrm>
              <a:off x="3984" y="68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21" name="Oval 1941"/>
            <p:cNvSpPr>
              <a:spLocks noChangeArrowheads="1"/>
            </p:cNvSpPr>
            <p:nvPr/>
          </p:nvSpPr>
          <p:spPr bwMode="auto">
            <a:xfrm>
              <a:off x="3984" y="69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22" name="Oval 1942"/>
            <p:cNvSpPr>
              <a:spLocks noChangeArrowheads="1"/>
            </p:cNvSpPr>
            <p:nvPr/>
          </p:nvSpPr>
          <p:spPr bwMode="auto">
            <a:xfrm>
              <a:off x="3984" y="70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23" name="Oval 1943"/>
            <p:cNvSpPr>
              <a:spLocks noChangeArrowheads="1"/>
            </p:cNvSpPr>
            <p:nvPr/>
          </p:nvSpPr>
          <p:spPr bwMode="auto">
            <a:xfrm>
              <a:off x="3983" y="71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24" name="Oval 1944"/>
            <p:cNvSpPr>
              <a:spLocks noChangeArrowheads="1"/>
            </p:cNvSpPr>
            <p:nvPr/>
          </p:nvSpPr>
          <p:spPr bwMode="auto">
            <a:xfrm>
              <a:off x="3986" y="72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25" name="Oval 1945"/>
            <p:cNvSpPr>
              <a:spLocks noChangeArrowheads="1"/>
            </p:cNvSpPr>
            <p:nvPr/>
          </p:nvSpPr>
          <p:spPr bwMode="auto">
            <a:xfrm>
              <a:off x="3987" y="46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26" name="Oval 1946"/>
            <p:cNvSpPr>
              <a:spLocks noChangeArrowheads="1"/>
            </p:cNvSpPr>
            <p:nvPr/>
          </p:nvSpPr>
          <p:spPr bwMode="auto">
            <a:xfrm>
              <a:off x="3995" y="45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27" name="Oval 1947"/>
            <p:cNvSpPr>
              <a:spLocks noChangeArrowheads="1"/>
            </p:cNvSpPr>
            <p:nvPr/>
          </p:nvSpPr>
          <p:spPr bwMode="auto">
            <a:xfrm>
              <a:off x="4005" y="44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28" name="Oval 1948"/>
            <p:cNvSpPr>
              <a:spLocks noChangeArrowheads="1"/>
            </p:cNvSpPr>
            <p:nvPr/>
          </p:nvSpPr>
          <p:spPr bwMode="auto">
            <a:xfrm>
              <a:off x="4013" y="43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29" name="Oval 1949"/>
            <p:cNvSpPr>
              <a:spLocks noChangeArrowheads="1"/>
            </p:cNvSpPr>
            <p:nvPr/>
          </p:nvSpPr>
          <p:spPr bwMode="auto">
            <a:xfrm>
              <a:off x="4023" y="42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30" name="Oval 1950"/>
            <p:cNvSpPr>
              <a:spLocks noChangeArrowheads="1"/>
            </p:cNvSpPr>
            <p:nvPr/>
          </p:nvSpPr>
          <p:spPr bwMode="auto">
            <a:xfrm>
              <a:off x="4035" y="41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31" name="Oval 1951"/>
            <p:cNvSpPr>
              <a:spLocks noChangeArrowheads="1"/>
            </p:cNvSpPr>
            <p:nvPr/>
          </p:nvSpPr>
          <p:spPr bwMode="auto">
            <a:xfrm>
              <a:off x="4050" y="40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32" name="Oval 1952"/>
            <p:cNvSpPr>
              <a:spLocks noChangeArrowheads="1"/>
            </p:cNvSpPr>
            <p:nvPr/>
          </p:nvSpPr>
          <p:spPr bwMode="auto">
            <a:xfrm>
              <a:off x="4064" y="39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33" name="Oval 1953"/>
            <p:cNvSpPr>
              <a:spLocks noChangeArrowheads="1"/>
            </p:cNvSpPr>
            <p:nvPr/>
          </p:nvSpPr>
          <p:spPr bwMode="auto">
            <a:xfrm>
              <a:off x="4080" y="39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34" name="Oval 1954"/>
            <p:cNvSpPr>
              <a:spLocks noChangeArrowheads="1"/>
            </p:cNvSpPr>
            <p:nvPr/>
          </p:nvSpPr>
          <p:spPr bwMode="auto">
            <a:xfrm>
              <a:off x="4089" y="40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35" name="Oval 1955"/>
            <p:cNvSpPr>
              <a:spLocks noChangeArrowheads="1"/>
            </p:cNvSpPr>
            <p:nvPr/>
          </p:nvSpPr>
          <p:spPr bwMode="auto">
            <a:xfrm>
              <a:off x="4099" y="40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36" name="Oval 1956"/>
            <p:cNvSpPr>
              <a:spLocks noChangeArrowheads="1"/>
            </p:cNvSpPr>
            <p:nvPr/>
          </p:nvSpPr>
          <p:spPr bwMode="auto">
            <a:xfrm>
              <a:off x="4108" y="41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37" name="Oval 1957"/>
            <p:cNvSpPr>
              <a:spLocks noChangeArrowheads="1"/>
            </p:cNvSpPr>
            <p:nvPr/>
          </p:nvSpPr>
          <p:spPr bwMode="auto">
            <a:xfrm>
              <a:off x="4116" y="43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38" name="Oval 1958"/>
            <p:cNvSpPr>
              <a:spLocks noChangeArrowheads="1"/>
            </p:cNvSpPr>
            <p:nvPr/>
          </p:nvSpPr>
          <p:spPr bwMode="auto">
            <a:xfrm>
              <a:off x="4118" y="44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39" name="Oval 1959"/>
            <p:cNvSpPr>
              <a:spLocks noChangeArrowheads="1"/>
            </p:cNvSpPr>
            <p:nvPr/>
          </p:nvSpPr>
          <p:spPr bwMode="auto">
            <a:xfrm>
              <a:off x="4116" y="45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40" name="Oval 1960"/>
            <p:cNvSpPr>
              <a:spLocks noChangeArrowheads="1"/>
            </p:cNvSpPr>
            <p:nvPr/>
          </p:nvSpPr>
          <p:spPr bwMode="auto">
            <a:xfrm>
              <a:off x="4117" y="47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41" name="Oval 1961"/>
            <p:cNvSpPr>
              <a:spLocks noChangeArrowheads="1"/>
            </p:cNvSpPr>
            <p:nvPr/>
          </p:nvSpPr>
          <p:spPr bwMode="auto">
            <a:xfrm>
              <a:off x="4117" y="48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42" name="Oval 1962"/>
            <p:cNvSpPr>
              <a:spLocks noChangeArrowheads="1"/>
            </p:cNvSpPr>
            <p:nvPr/>
          </p:nvSpPr>
          <p:spPr bwMode="auto">
            <a:xfrm>
              <a:off x="4115" y="49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43" name="Oval 1963"/>
            <p:cNvSpPr>
              <a:spLocks noChangeArrowheads="1"/>
            </p:cNvSpPr>
            <p:nvPr/>
          </p:nvSpPr>
          <p:spPr bwMode="auto">
            <a:xfrm>
              <a:off x="4115" y="50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44" name="Oval 1964"/>
            <p:cNvSpPr>
              <a:spLocks noChangeArrowheads="1"/>
            </p:cNvSpPr>
            <p:nvPr/>
          </p:nvSpPr>
          <p:spPr bwMode="auto">
            <a:xfrm>
              <a:off x="4114" y="52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45" name="Oval 1965"/>
            <p:cNvSpPr>
              <a:spLocks noChangeArrowheads="1"/>
            </p:cNvSpPr>
            <p:nvPr/>
          </p:nvSpPr>
          <p:spPr bwMode="auto">
            <a:xfrm>
              <a:off x="4117" y="53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46" name="Oval 1966"/>
            <p:cNvSpPr>
              <a:spLocks noChangeArrowheads="1"/>
            </p:cNvSpPr>
            <p:nvPr/>
          </p:nvSpPr>
          <p:spPr bwMode="auto">
            <a:xfrm>
              <a:off x="4122" y="54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47" name="Oval 1967"/>
            <p:cNvSpPr>
              <a:spLocks noChangeArrowheads="1"/>
            </p:cNvSpPr>
            <p:nvPr/>
          </p:nvSpPr>
          <p:spPr bwMode="auto">
            <a:xfrm>
              <a:off x="4131" y="55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48" name="Oval 1968"/>
            <p:cNvSpPr>
              <a:spLocks noChangeArrowheads="1"/>
            </p:cNvSpPr>
            <p:nvPr/>
          </p:nvSpPr>
          <p:spPr bwMode="auto">
            <a:xfrm>
              <a:off x="4148" y="55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49" name="Oval 1969"/>
            <p:cNvSpPr>
              <a:spLocks noChangeArrowheads="1"/>
            </p:cNvSpPr>
            <p:nvPr/>
          </p:nvSpPr>
          <p:spPr bwMode="auto">
            <a:xfrm>
              <a:off x="4164" y="55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50" name="Oval 1970"/>
            <p:cNvSpPr>
              <a:spLocks noChangeArrowheads="1"/>
            </p:cNvSpPr>
            <p:nvPr/>
          </p:nvSpPr>
          <p:spPr bwMode="auto">
            <a:xfrm>
              <a:off x="4174" y="54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51" name="Oval 1971"/>
            <p:cNvSpPr>
              <a:spLocks noChangeArrowheads="1"/>
            </p:cNvSpPr>
            <p:nvPr/>
          </p:nvSpPr>
          <p:spPr bwMode="auto">
            <a:xfrm>
              <a:off x="4181" y="52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52" name="Oval 1972"/>
            <p:cNvSpPr>
              <a:spLocks noChangeArrowheads="1"/>
            </p:cNvSpPr>
            <p:nvPr/>
          </p:nvSpPr>
          <p:spPr bwMode="auto">
            <a:xfrm>
              <a:off x="4187" y="51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53" name="Oval 1973"/>
            <p:cNvSpPr>
              <a:spLocks noChangeArrowheads="1"/>
            </p:cNvSpPr>
            <p:nvPr/>
          </p:nvSpPr>
          <p:spPr bwMode="auto">
            <a:xfrm>
              <a:off x="4195" y="50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54" name="Oval 1974"/>
            <p:cNvSpPr>
              <a:spLocks noChangeArrowheads="1"/>
            </p:cNvSpPr>
            <p:nvPr/>
          </p:nvSpPr>
          <p:spPr bwMode="auto">
            <a:xfrm>
              <a:off x="4203" y="49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55" name="Oval 1975"/>
            <p:cNvSpPr>
              <a:spLocks noChangeArrowheads="1"/>
            </p:cNvSpPr>
            <p:nvPr/>
          </p:nvSpPr>
          <p:spPr bwMode="auto">
            <a:xfrm>
              <a:off x="4207" y="48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56" name="Line 1976"/>
            <p:cNvSpPr>
              <a:spLocks noChangeShapeType="1"/>
            </p:cNvSpPr>
            <p:nvPr/>
          </p:nvSpPr>
          <p:spPr bwMode="auto">
            <a:xfrm>
              <a:off x="4572" y="546"/>
              <a:ext cx="1" cy="1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57" name="Oval 1977"/>
            <p:cNvSpPr>
              <a:spLocks noChangeArrowheads="1"/>
            </p:cNvSpPr>
            <p:nvPr/>
          </p:nvSpPr>
          <p:spPr bwMode="auto">
            <a:xfrm>
              <a:off x="4633" y="48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58" name="Oval 1978"/>
            <p:cNvSpPr>
              <a:spLocks noChangeArrowheads="1"/>
            </p:cNvSpPr>
            <p:nvPr/>
          </p:nvSpPr>
          <p:spPr bwMode="auto">
            <a:xfrm>
              <a:off x="4639" y="47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59" name="Oval 1979"/>
            <p:cNvSpPr>
              <a:spLocks noChangeArrowheads="1"/>
            </p:cNvSpPr>
            <p:nvPr/>
          </p:nvSpPr>
          <p:spPr bwMode="auto">
            <a:xfrm>
              <a:off x="4648" y="46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60" name="Oval 1980"/>
            <p:cNvSpPr>
              <a:spLocks noChangeArrowheads="1"/>
            </p:cNvSpPr>
            <p:nvPr/>
          </p:nvSpPr>
          <p:spPr bwMode="auto">
            <a:xfrm>
              <a:off x="4656" y="44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61" name="Oval 1981"/>
            <p:cNvSpPr>
              <a:spLocks noChangeArrowheads="1"/>
            </p:cNvSpPr>
            <p:nvPr/>
          </p:nvSpPr>
          <p:spPr bwMode="auto">
            <a:xfrm>
              <a:off x="4665" y="43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62" name="Oval 1982"/>
            <p:cNvSpPr>
              <a:spLocks noChangeArrowheads="1"/>
            </p:cNvSpPr>
            <p:nvPr/>
          </p:nvSpPr>
          <p:spPr bwMode="auto">
            <a:xfrm>
              <a:off x="4672" y="42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63" name="Oval 1983"/>
            <p:cNvSpPr>
              <a:spLocks noChangeArrowheads="1"/>
            </p:cNvSpPr>
            <p:nvPr/>
          </p:nvSpPr>
          <p:spPr bwMode="auto">
            <a:xfrm>
              <a:off x="4680" y="41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64" name="Oval 1984"/>
            <p:cNvSpPr>
              <a:spLocks noChangeArrowheads="1"/>
            </p:cNvSpPr>
            <p:nvPr/>
          </p:nvSpPr>
          <p:spPr bwMode="auto">
            <a:xfrm>
              <a:off x="4680" y="41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65" name="Oval 1985"/>
            <p:cNvSpPr>
              <a:spLocks noChangeArrowheads="1"/>
            </p:cNvSpPr>
            <p:nvPr/>
          </p:nvSpPr>
          <p:spPr bwMode="auto">
            <a:xfrm>
              <a:off x="4680" y="43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66" name="Oval 1986"/>
            <p:cNvSpPr>
              <a:spLocks noChangeArrowheads="1"/>
            </p:cNvSpPr>
            <p:nvPr/>
          </p:nvSpPr>
          <p:spPr bwMode="auto">
            <a:xfrm>
              <a:off x="4679" y="44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67" name="Oval 1987"/>
            <p:cNvSpPr>
              <a:spLocks noChangeArrowheads="1"/>
            </p:cNvSpPr>
            <p:nvPr/>
          </p:nvSpPr>
          <p:spPr bwMode="auto">
            <a:xfrm>
              <a:off x="4678" y="46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68" name="Oval 1988"/>
            <p:cNvSpPr>
              <a:spLocks noChangeArrowheads="1"/>
            </p:cNvSpPr>
            <p:nvPr/>
          </p:nvSpPr>
          <p:spPr bwMode="auto">
            <a:xfrm>
              <a:off x="4678" y="47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69" name="Oval 1989"/>
            <p:cNvSpPr>
              <a:spLocks noChangeArrowheads="1"/>
            </p:cNvSpPr>
            <p:nvPr/>
          </p:nvSpPr>
          <p:spPr bwMode="auto">
            <a:xfrm>
              <a:off x="4680" y="49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70" name="Oval 1990"/>
            <p:cNvSpPr>
              <a:spLocks noChangeArrowheads="1"/>
            </p:cNvSpPr>
            <p:nvPr/>
          </p:nvSpPr>
          <p:spPr bwMode="auto">
            <a:xfrm>
              <a:off x="4679" y="50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71" name="Oval 1991"/>
            <p:cNvSpPr>
              <a:spLocks noChangeArrowheads="1"/>
            </p:cNvSpPr>
            <p:nvPr/>
          </p:nvSpPr>
          <p:spPr bwMode="auto">
            <a:xfrm>
              <a:off x="4678" y="51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72" name="Oval 1992"/>
            <p:cNvSpPr>
              <a:spLocks noChangeArrowheads="1"/>
            </p:cNvSpPr>
            <p:nvPr/>
          </p:nvSpPr>
          <p:spPr bwMode="auto">
            <a:xfrm>
              <a:off x="4679" y="52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73" name="Oval 1993"/>
            <p:cNvSpPr>
              <a:spLocks noChangeArrowheads="1"/>
            </p:cNvSpPr>
            <p:nvPr/>
          </p:nvSpPr>
          <p:spPr bwMode="auto">
            <a:xfrm>
              <a:off x="4679" y="54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74" name="Oval 1994"/>
            <p:cNvSpPr>
              <a:spLocks noChangeArrowheads="1"/>
            </p:cNvSpPr>
            <p:nvPr/>
          </p:nvSpPr>
          <p:spPr bwMode="auto">
            <a:xfrm>
              <a:off x="4680" y="55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75" name="Oval 1995"/>
            <p:cNvSpPr>
              <a:spLocks noChangeArrowheads="1"/>
            </p:cNvSpPr>
            <p:nvPr/>
          </p:nvSpPr>
          <p:spPr bwMode="auto">
            <a:xfrm>
              <a:off x="4680" y="56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76" name="Oval 1996"/>
            <p:cNvSpPr>
              <a:spLocks noChangeArrowheads="1"/>
            </p:cNvSpPr>
            <p:nvPr/>
          </p:nvSpPr>
          <p:spPr bwMode="auto">
            <a:xfrm>
              <a:off x="4678" y="57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77" name="Oval 1997"/>
            <p:cNvSpPr>
              <a:spLocks noChangeArrowheads="1"/>
            </p:cNvSpPr>
            <p:nvPr/>
          </p:nvSpPr>
          <p:spPr bwMode="auto">
            <a:xfrm>
              <a:off x="4678" y="59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78" name="Oval 1998"/>
            <p:cNvSpPr>
              <a:spLocks noChangeArrowheads="1"/>
            </p:cNvSpPr>
            <p:nvPr/>
          </p:nvSpPr>
          <p:spPr bwMode="auto">
            <a:xfrm>
              <a:off x="4680" y="60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79" name="Oval 1999"/>
            <p:cNvSpPr>
              <a:spLocks noChangeArrowheads="1"/>
            </p:cNvSpPr>
            <p:nvPr/>
          </p:nvSpPr>
          <p:spPr bwMode="auto">
            <a:xfrm>
              <a:off x="4678" y="61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80" name="Oval 2000"/>
            <p:cNvSpPr>
              <a:spLocks noChangeArrowheads="1"/>
            </p:cNvSpPr>
            <p:nvPr/>
          </p:nvSpPr>
          <p:spPr bwMode="auto">
            <a:xfrm>
              <a:off x="4679" y="62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81" name="Oval 2001"/>
            <p:cNvSpPr>
              <a:spLocks noChangeArrowheads="1"/>
            </p:cNvSpPr>
            <p:nvPr/>
          </p:nvSpPr>
          <p:spPr bwMode="auto">
            <a:xfrm>
              <a:off x="4679" y="63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82" name="Oval 2002"/>
            <p:cNvSpPr>
              <a:spLocks noChangeArrowheads="1"/>
            </p:cNvSpPr>
            <p:nvPr/>
          </p:nvSpPr>
          <p:spPr bwMode="auto">
            <a:xfrm>
              <a:off x="4678" y="65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83" name="Oval 2003"/>
            <p:cNvSpPr>
              <a:spLocks noChangeArrowheads="1"/>
            </p:cNvSpPr>
            <p:nvPr/>
          </p:nvSpPr>
          <p:spPr bwMode="auto">
            <a:xfrm>
              <a:off x="4680" y="66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84" name="Oval 2004"/>
            <p:cNvSpPr>
              <a:spLocks noChangeArrowheads="1"/>
            </p:cNvSpPr>
            <p:nvPr/>
          </p:nvSpPr>
          <p:spPr bwMode="auto">
            <a:xfrm>
              <a:off x="4677" y="67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85" name="Oval 2005"/>
            <p:cNvSpPr>
              <a:spLocks noChangeArrowheads="1"/>
            </p:cNvSpPr>
            <p:nvPr/>
          </p:nvSpPr>
          <p:spPr bwMode="auto">
            <a:xfrm>
              <a:off x="4679" y="68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86" name="Oval 2006"/>
            <p:cNvSpPr>
              <a:spLocks noChangeArrowheads="1"/>
            </p:cNvSpPr>
            <p:nvPr/>
          </p:nvSpPr>
          <p:spPr bwMode="auto">
            <a:xfrm>
              <a:off x="4678" y="69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87" name="Oval 2007"/>
            <p:cNvSpPr>
              <a:spLocks noChangeArrowheads="1"/>
            </p:cNvSpPr>
            <p:nvPr/>
          </p:nvSpPr>
          <p:spPr bwMode="auto">
            <a:xfrm>
              <a:off x="4678" y="70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88" name="Oval 2008"/>
            <p:cNvSpPr>
              <a:spLocks noChangeArrowheads="1"/>
            </p:cNvSpPr>
            <p:nvPr/>
          </p:nvSpPr>
          <p:spPr bwMode="auto">
            <a:xfrm>
              <a:off x="4678" y="71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89" name="Oval 2009"/>
            <p:cNvSpPr>
              <a:spLocks noChangeArrowheads="1"/>
            </p:cNvSpPr>
            <p:nvPr/>
          </p:nvSpPr>
          <p:spPr bwMode="auto">
            <a:xfrm>
              <a:off x="4677" y="72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90" name="Oval 2010"/>
            <p:cNvSpPr>
              <a:spLocks noChangeArrowheads="1"/>
            </p:cNvSpPr>
            <p:nvPr/>
          </p:nvSpPr>
          <p:spPr bwMode="auto">
            <a:xfrm>
              <a:off x="4680" y="73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91" name="Oval 2011"/>
            <p:cNvSpPr>
              <a:spLocks noChangeArrowheads="1"/>
            </p:cNvSpPr>
            <p:nvPr/>
          </p:nvSpPr>
          <p:spPr bwMode="auto">
            <a:xfrm>
              <a:off x="4681" y="48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92" name="Oval 2012"/>
            <p:cNvSpPr>
              <a:spLocks noChangeArrowheads="1"/>
            </p:cNvSpPr>
            <p:nvPr/>
          </p:nvSpPr>
          <p:spPr bwMode="auto">
            <a:xfrm>
              <a:off x="4689" y="47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93" name="Oval 2013"/>
            <p:cNvSpPr>
              <a:spLocks noChangeArrowheads="1"/>
            </p:cNvSpPr>
            <p:nvPr/>
          </p:nvSpPr>
          <p:spPr bwMode="auto">
            <a:xfrm>
              <a:off x="4699" y="45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94" name="Oval 2014"/>
            <p:cNvSpPr>
              <a:spLocks noChangeArrowheads="1"/>
            </p:cNvSpPr>
            <p:nvPr/>
          </p:nvSpPr>
          <p:spPr bwMode="auto">
            <a:xfrm>
              <a:off x="4707" y="44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95" name="Oval 2015"/>
            <p:cNvSpPr>
              <a:spLocks noChangeArrowheads="1"/>
            </p:cNvSpPr>
            <p:nvPr/>
          </p:nvSpPr>
          <p:spPr bwMode="auto">
            <a:xfrm>
              <a:off x="4717" y="43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96" name="Oval 2016"/>
            <p:cNvSpPr>
              <a:spLocks noChangeArrowheads="1"/>
            </p:cNvSpPr>
            <p:nvPr/>
          </p:nvSpPr>
          <p:spPr bwMode="auto">
            <a:xfrm>
              <a:off x="4729" y="42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97" name="Oval 2017"/>
            <p:cNvSpPr>
              <a:spLocks noChangeArrowheads="1"/>
            </p:cNvSpPr>
            <p:nvPr/>
          </p:nvSpPr>
          <p:spPr bwMode="auto">
            <a:xfrm>
              <a:off x="4744" y="41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98" name="Oval 2018"/>
            <p:cNvSpPr>
              <a:spLocks noChangeArrowheads="1"/>
            </p:cNvSpPr>
            <p:nvPr/>
          </p:nvSpPr>
          <p:spPr bwMode="auto">
            <a:xfrm>
              <a:off x="4758" y="40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99" name="Oval 2019"/>
            <p:cNvSpPr>
              <a:spLocks noChangeArrowheads="1"/>
            </p:cNvSpPr>
            <p:nvPr/>
          </p:nvSpPr>
          <p:spPr bwMode="auto">
            <a:xfrm>
              <a:off x="4774" y="40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00" name="Oval 2020"/>
            <p:cNvSpPr>
              <a:spLocks noChangeArrowheads="1"/>
            </p:cNvSpPr>
            <p:nvPr/>
          </p:nvSpPr>
          <p:spPr bwMode="auto">
            <a:xfrm>
              <a:off x="4783" y="41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01" name="Oval 2021"/>
            <p:cNvSpPr>
              <a:spLocks noChangeArrowheads="1"/>
            </p:cNvSpPr>
            <p:nvPr/>
          </p:nvSpPr>
          <p:spPr bwMode="auto">
            <a:xfrm>
              <a:off x="4793" y="41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02" name="Oval 2022"/>
            <p:cNvSpPr>
              <a:spLocks noChangeArrowheads="1"/>
            </p:cNvSpPr>
            <p:nvPr/>
          </p:nvSpPr>
          <p:spPr bwMode="auto">
            <a:xfrm>
              <a:off x="4802" y="42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03" name="Oval 2023"/>
            <p:cNvSpPr>
              <a:spLocks noChangeArrowheads="1"/>
            </p:cNvSpPr>
            <p:nvPr/>
          </p:nvSpPr>
          <p:spPr bwMode="auto">
            <a:xfrm>
              <a:off x="4810" y="44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04" name="Oval 2024"/>
            <p:cNvSpPr>
              <a:spLocks noChangeArrowheads="1"/>
            </p:cNvSpPr>
            <p:nvPr/>
          </p:nvSpPr>
          <p:spPr bwMode="auto">
            <a:xfrm>
              <a:off x="4812" y="45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05" name="Oval 2025"/>
            <p:cNvSpPr>
              <a:spLocks noChangeArrowheads="1"/>
            </p:cNvSpPr>
            <p:nvPr/>
          </p:nvSpPr>
          <p:spPr bwMode="auto">
            <a:xfrm>
              <a:off x="4810" y="47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06" name="Oval 2026"/>
            <p:cNvSpPr>
              <a:spLocks noChangeArrowheads="1"/>
            </p:cNvSpPr>
            <p:nvPr/>
          </p:nvSpPr>
          <p:spPr bwMode="auto">
            <a:xfrm>
              <a:off x="4811" y="48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07" name="Oval 2027"/>
            <p:cNvSpPr>
              <a:spLocks noChangeArrowheads="1"/>
            </p:cNvSpPr>
            <p:nvPr/>
          </p:nvSpPr>
          <p:spPr bwMode="auto">
            <a:xfrm>
              <a:off x="4811" y="49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08" name="Oval 2028"/>
            <p:cNvSpPr>
              <a:spLocks noChangeArrowheads="1"/>
            </p:cNvSpPr>
            <p:nvPr/>
          </p:nvSpPr>
          <p:spPr bwMode="auto">
            <a:xfrm>
              <a:off x="4809" y="50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09" name="Oval 2029"/>
            <p:cNvSpPr>
              <a:spLocks noChangeArrowheads="1"/>
            </p:cNvSpPr>
            <p:nvPr/>
          </p:nvSpPr>
          <p:spPr bwMode="auto">
            <a:xfrm>
              <a:off x="4809" y="52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10" name="Oval 2030"/>
            <p:cNvSpPr>
              <a:spLocks noChangeArrowheads="1"/>
            </p:cNvSpPr>
            <p:nvPr/>
          </p:nvSpPr>
          <p:spPr bwMode="auto">
            <a:xfrm>
              <a:off x="4808" y="53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11" name="Oval 2031"/>
            <p:cNvSpPr>
              <a:spLocks noChangeArrowheads="1"/>
            </p:cNvSpPr>
            <p:nvPr/>
          </p:nvSpPr>
          <p:spPr bwMode="auto">
            <a:xfrm>
              <a:off x="4811" y="54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12" name="Oval 2032"/>
            <p:cNvSpPr>
              <a:spLocks noChangeArrowheads="1"/>
            </p:cNvSpPr>
            <p:nvPr/>
          </p:nvSpPr>
          <p:spPr bwMode="auto">
            <a:xfrm>
              <a:off x="4816" y="56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13" name="Oval 2033"/>
            <p:cNvSpPr>
              <a:spLocks noChangeArrowheads="1"/>
            </p:cNvSpPr>
            <p:nvPr/>
          </p:nvSpPr>
          <p:spPr bwMode="auto">
            <a:xfrm>
              <a:off x="4825" y="56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14" name="Oval 2034"/>
            <p:cNvSpPr>
              <a:spLocks noChangeArrowheads="1"/>
            </p:cNvSpPr>
            <p:nvPr/>
          </p:nvSpPr>
          <p:spPr bwMode="auto">
            <a:xfrm>
              <a:off x="4842" y="56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15" name="Oval 2035"/>
            <p:cNvSpPr>
              <a:spLocks noChangeArrowheads="1"/>
            </p:cNvSpPr>
            <p:nvPr/>
          </p:nvSpPr>
          <p:spPr bwMode="auto">
            <a:xfrm>
              <a:off x="4858" y="56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16" name="Oval 2036"/>
            <p:cNvSpPr>
              <a:spLocks noChangeArrowheads="1"/>
            </p:cNvSpPr>
            <p:nvPr/>
          </p:nvSpPr>
          <p:spPr bwMode="auto">
            <a:xfrm>
              <a:off x="4868" y="55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17" name="Oval 2037"/>
            <p:cNvSpPr>
              <a:spLocks noChangeArrowheads="1"/>
            </p:cNvSpPr>
            <p:nvPr/>
          </p:nvSpPr>
          <p:spPr bwMode="auto">
            <a:xfrm>
              <a:off x="4875" y="54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18" name="Oval 2038"/>
            <p:cNvSpPr>
              <a:spLocks noChangeArrowheads="1"/>
            </p:cNvSpPr>
            <p:nvPr/>
          </p:nvSpPr>
          <p:spPr bwMode="auto">
            <a:xfrm>
              <a:off x="4881" y="52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19" name="Oval 2039"/>
            <p:cNvSpPr>
              <a:spLocks noChangeArrowheads="1"/>
            </p:cNvSpPr>
            <p:nvPr/>
          </p:nvSpPr>
          <p:spPr bwMode="auto">
            <a:xfrm>
              <a:off x="4889" y="51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20" name="Oval 2040"/>
            <p:cNvSpPr>
              <a:spLocks noChangeArrowheads="1"/>
            </p:cNvSpPr>
            <p:nvPr/>
          </p:nvSpPr>
          <p:spPr bwMode="auto">
            <a:xfrm>
              <a:off x="4897" y="50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21" name="Oval 2041"/>
            <p:cNvSpPr>
              <a:spLocks noChangeArrowheads="1"/>
            </p:cNvSpPr>
            <p:nvPr/>
          </p:nvSpPr>
          <p:spPr bwMode="auto">
            <a:xfrm>
              <a:off x="4901" y="49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722" name="Line 2042"/>
          <p:cNvSpPr>
            <a:spLocks noChangeShapeType="1"/>
          </p:cNvSpPr>
          <p:nvPr/>
        </p:nvSpPr>
        <p:spPr bwMode="auto">
          <a:xfrm>
            <a:off x="3381375" y="2479675"/>
            <a:ext cx="1588" cy="1588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23" name="Oval 2043"/>
          <p:cNvSpPr>
            <a:spLocks noChangeArrowheads="1"/>
          </p:cNvSpPr>
          <p:nvPr/>
        </p:nvSpPr>
        <p:spPr bwMode="auto">
          <a:xfrm>
            <a:off x="3478213" y="237966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24" name="Oval 2044"/>
          <p:cNvSpPr>
            <a:spLocks noChangeArrowheads="1"/>
          </p:cNvSpPr>
          <p:nvPr/>
        </p:nvSpPr>
        <p:spPr bwMode="auto">
          <a:xfrm>
            <a:off x="3487738" y="23606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25" name="Oval 2045"/>
          <p:cNvSpPr>
            <a:spLocks noChangeArrowheads="1"/>
          </p:cNvSpPr>
          <p:nvPr/>
        </p:nvSpPr>
        <p:spPr bwMode="auto">
          <a:xfrm>
            <a:off x="3502025" y="234315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26" name="Oval 2046"/>
          <p:cNvSpPr>
            <a:spLocks noChangeArrowheads="1"/>
          </p:cNvSpPr>
          <p:nvPr/>
        </p:nvSpPr>
        <p:spPr bwMode="auto">
          <a:xfrm>
            <a:off x="3514725" y="232410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27" name="Oval 2047"/>
          <p:cNvSpPr>
            <a:spLocks noChangeArrowheads="1"/>
          </p:cNvSpPr>
          <p:nvPr/>
        </p:nvSpPr>
        <p:spPr bwMode="auto">
          <a:xfrm>
            <a:off x="3529013" y="230505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28" name="Oval 2048"/>
          <p:cNvSpPr>
            <a:spLocks noChangeArrowheads="1"/>
          </p:cNvSpPr>
          <p:nvPr/>
        </p:nvSpPr>
        <p:spPr bwMode="auto">
          <a:xfrm>
            <a:off x="3540125" y="22844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29" name="Oval 2049"/>
          <p:cNvSpPr>
            <a:spLocks noChangeArrowheads="1"/>
          </p:cNvSpPr>
          <p:nvPr/>
        </p:nvSpPr>
        <p:spPr bwMode="auto">
          <a:xfrm>
            <a:off x="3552825" y="22685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0" name="Oval 2050"/>
          <p:cNvSpPr>
            <a:spLocks noChangeArrowheads="1"/>
          </p:cNvSpPr>
          <p:nvPr/>
        </p:nvSpPr>
        <p:spPr bwMode="auto">
          <a:xfrm>
            <a:off x="3552825" y="227488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Oval 2051"/>
          <p:cNvSpPr>
            <a:spLocks noChangeArrowheads="1"/>
          </p:cNvSpPr>
          <p:nvPr/>
        </p:nvSpPr>
        <p:spPr bwMode="auto">
          <a:xfrm>
            <a:off x="3552825" y="22955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2" name="Oval 2052"/>
          <p:cNvSpPr>
            <a:spLocks noChangeArrowheads="1"/>
          </p:cNvSpPr>
          <p:nvPr/>
        </p:nvSpPr>
        <p:spPr bwMode="auto">
          <a:xfrm>
            <a:off x="3551238" y="232092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3" name="Oval 2053"/>
          <p:cNvSpPr>
            <a:spLocks noChangeArrowheads="1"/>
          </p:cNvSpPr>
          <p:nvPr/>
        </p:nvSpPr>
        <p:spPr bwMode="auto">
          <a:xfrm>
            <a:off x="3549650" y="23463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4" name="Oval 2054"/>
          <p:cNvSpPr>
            <a:spLocks noChangeArrowheads="1"/>
          </p:cNvSpPr>
          <p:nvPr/>
        </p:nvSpPr>
        <p:spPr bwMode="auto">
          <a:xfrm>
            <a:off x="3549650" y="236696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5" name="Oval 2055"/>
          <p:cNvSpPr>
            <a:spLocks noChangeArrowheads="1"/>
          </p:cNvSpPr>
          <p:nvPr/>
        </p:nvSpPr>
        <p:spPr bwMode="auto">
          <a:xfrm>
            <a:off x="3552825" y="239077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6" name="Oval 2056"/>
          <p:cNvSpPr>
            <a:spLocks noChangeArrowheads="1"/>
          </p:cNvSpPr>
          <p:nvPr/>
        </p:nvSpPr>
        <p:spPr bwMode="auto">
          <a:xfrm>
            <a:off x="3551238" y="24082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7" name="Oval 2057"/>
          <p:cNvSpPr>
            <a:spLocks noChangeArrowheads="1"/>
          </p:cNvSpPr>
          <p:nvPr/>
        </p:nvSpPr>
        <p:spPr bwMode="auto">
          <a:xfrm>
            <a:off x="3549650" y="243205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8" name="Oval 2058"/>
          <p:cNvSpPr>
            <a:spLocks noChangeArrowheads="1"/>
          </p:cNvSpPr>
          <p:nvPr/>
        </p:nvSpPr>
        <p:spPr bwMode="auto">
          <a:xfrm>
            <a:off x="3551238" y="245110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9" name="Oval 2059"/>
          <p:cNvSpPr>
            <a:spLocks noChangeArrowheads="1"/>
          </p:cNvSpPr>
          <p:nvPr/>
        </p:nvSpPr>
        <p:spPr bwMode="auto">
          <a:xfrm>
            <a:off x="3551238" y="247015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40" name="Oval 2060"/>
          <p:cNvSpPr>
            <a:spLocks noChangeArrowheads="1"/>
          </p:cNvSpPr>
          <p:nvPr/>
        </p:nvSpPr>
        <p:spPr bwMode="auto">
          <a:xfrm>
            <a:off x="3552825" y="249078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41" name="Oval 2061"/>
          <p:cNvSpPr>
            <a:spLocks noChangeArrowheads="1"/>
          </p:cNvSpPr>
          <p:nvPr/>
        </p:nvSpPr>
        <p:spPr bwMode="auto">
          <a:xfrm>
            <a:off x="3552825" y="250348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42" name="Oval 2062"/>
          <p:cNvSpPr>
            <a:spLocks noChangeArrowheads="1"/>
          </p:cNvSpPr>
          <p:nvPr/>
        </p:nvSpPr>
        <p:spPr bwMode="auto">
          <a:xfrm>
            <a:off x="3549650" y="25257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43" name="Oval 2063"/>
          <p:cNvSpPr>
            <a:spLocks noChangeArrowheads="1"/>
          </p:cNvSpPr>
          <p:nvPr/>
        </p:nvSpPr>
        <p:spPr bwMode="auto">
          <a:xfrm>
            <a:off x="3549650" y="25511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44" name="Oval 2064"/>
          <p:cNvSpPr>
            <a:spLocks noChangeArrowheads="1"/>
          </p:cNvSpPr>
          <p:nvPr/>
        </p:nvSpPr>
        <p:spPr bwMode="auto">
          <a:xfrm>
            <a:off x="3552825" y="256857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45" name="Oval 2065"/>
          <p:cNvSpPr>
            <a:spLocks noChangeArrowheads="1"/>
          </p:cNvSpPr>
          <p:nvPr/>
        </p:nvSpPr>
        <p:spPr bwMode="auto">
          <a:xfrm>
            <a:off x="3549650" y="259080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46" name="Oval 2066"/>
          <p:cNvSpPr>
            <a:spLocks noChangeArrowheads="1"/>
          </p:cNvSpPr>
          <p:nvPr/>
        </p:nvSpPr>
        <p:spPr bwMode="auto">
          <a:xfrm>
            <a:off x="3551238" y="260508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47" name="Oval 2067"/>
          <p:cNvSpPr>
            <a:spLocks noChangeArrowheads="1"/>
          </p:cNvSpPr>
          <p:nvPr/>
        </p:nvSpPr>
        <p:spPr bwMode="auto">
          <a:xfrm>
            <a:off x="3551238" y="26241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48" name="Oval 2068"/>
          <p:cNvSpPr>
            <a:spLocks noChangeArrowheads="1"/>
          </p:cNvSpPr>
          <p:nvPr/>
        </p:nvSpPr>
        <p:spPr bwMode="auto">
          <a:xfrm>
            <a:off x="3549650" y="26495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49" name="Oval 2069"/>
          <p:cNvSpPr>
            <a:spLocks noChangeArrowheads="1"/>
          </p:cNvSpPr>
          <p:nvPr/>
        </p:nvSpPr>
        <p:spPr bwMode="auto">
          <a:xfrm>
            <a:off x="3552825" y="26654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50" name="Oval 2070"/>
          <p:cNvSpPr>
            <a:spLocks noChangeArrowheads="1"/>
          </p:cNvSpPr>
          <p:nvPr/>
        </p:nvSpPr>
        <p:spPr bwMode="auto">
          <a:xfrm>
            <a:off x="3548063" y="268287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51" name="Oval 2071"/>
          <p:cNvSpPr>
            <a:spLocks noChangeArrowheads="1"/>
          </p:cNvSpPr>
          <p:nvPr/>
        </p:nvSpPr>
        <p:spPr bwMode="auto">
          <a:xfrm>
            <a:off x="3551238" y="27003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52" name="Oval 2072"/>
          <p:cNvSpPr>
            <a:spLocks noChangeArrowheads="1"/>
          </p:cNvSpPr>
          <p:nvPr/>
        </p:nvSpPr>
        <p:spPr bwMode="auto">
          <a:xfrm>
            <a:off x="3549650" y="272097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53" name="Oval 2073"/>
          <p:cNvSpPr>
            <a:spLocks noChangeArrowheads="1"/>
          </p:cNvSpPr>
          <p:nvPr/>
        </p:nvSpPr>
        <p:spPr bwMode="auto">
          <a:xfrm>
            <a:off x="3549650" y="273526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54" name="Oval 2074"/>
          <p:cNvSpPr>
            <a:spLocks noChangeArrowheads="1"/>
          </p:cNvSpPr>
          <p:nvPr/>
        </p:nvSpPr>
        <p:spPr bwMode="auto">
          <a:xfrm>
            <a:off x="3549650" y="27511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55" name="Oval 2075"/>
          <p:cNvSpPr>
            <a:spLocks noChangeArrowheads="1"/>
          </p:cNvSpPr>
          <p:nvPr/>
        </p:nvSpPr>
        <p:spPr bwMode="auto">
          <a:xfrm>
            <a:off x="3548063" y="27670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56" name="Oval 2076"/>
          <p:cNvSpPr>
            <a:spLocks noChangeArrowheads="1"/>
          </p:cNvSpPr>
          <p:nvPr/>
        </p:nvSpPr>
        <p:spPr bwMode="auto">
          <a:xfrm>
            <a:off x="3552825" y="27797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57" name="Oval 2077"/>
          <p:cNvSpPr>
            <a:spLocks noChangeArrowheads="1"/>
          </p:cNvSpPr>
          <p:nvPr/>
        </p:nvSpPr>
        <p:spPr bwMode="auto">
          <a:xfrm>
            <a:off x="3554413" y="237648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58" name="Oval 2078"/>
          <p:cNvSpPr>
            <a:spLocks noChangeArrowheads="1"/>
          </p:cNvSpPr>
          <p:nvPr/>
        </p:nvSpPr>
        <p:spPr bwMode="auto">
          <a:xfrm>
            <a:off x="3567113" y="23606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59" name="Oval 2079"/>
          <p:cNvSpPr>
            <a:spLocks noChangeArrowheads="1"/>
          </p:cNvSpPr>
          <p:nvPr/>
        </p:nvSpPr>
        <p:spPr bwMode="auto">
          <a:xfrm>
            <a:off x="3582988" y="233997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60" name="Oval 2080"/>
          <p:cNvSpPr>
            <a:spLocks noChangeArrowheads="1"/>
          </p:cNvSpPr>
          <p:nvPr/>
        </p:nvSpPr>
        <p:spPr bwMode="auto">
          <a:xfrm>
            <a:off x="3595688" y="23225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61" name="Oval 2081"/>
          <p:cNvSpPr>
            <a:spLocks noChangeArrowheads="1"/>
          </p:cNvSpPr>
          <p:nvPr/>
        </p:nvSpPr>
        <p:spPr bwMode="auto">
          <a:xfrm>
            <a:off x="3611563" y="230346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62" name="Oval 2082"/>
          <p:cNvSpPr>
            <a:spLocks noChangeArrowheads="1"/>
          </p:cNvSpPr>
          <p:nvPr/>
        </p:nvSpPr>
        <p:spPr bwMode="auto">
          <a:xfrm>
            <a:off x="3630613" y="22844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63" name="Oval 2083"/>
          <p:cNvSpPr>
            <a:spLocks noChangeArrowheads="1"/>
          </p:cNvSpPr>
          <p:nvPr/>
        </p:nvSpPr>
        <p:spPr bwMode="auto">
          <a:xfrm>
            <a:off x="3654425" y="22701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64" name="Oval 2084"/>
          <p:cNvSpPr>
            <a:spLocks noChangeArrowheads="1"/>
          </p:cNvSpPr>
          <p:nvPr/>
        </p:nvSpPr>
        <p:spPr bwMode="auto">
          <a:xfrm>
            <a:off x="3676650" y="226218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65" name="Oval 2085"/>
          <p:cNvSpPr>
            <a:spLocks noChangeArrowheads="1"/>
          </p:cNvSpPr>
          <p:nvPr/>
        </p:nvSpPr>
        <p:spPr bwMode="auto">
          <a:xfrm>
            <a:off x="3702050" y="226060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66" name="Oval 2086"/>
          <p:cNvSpPr>
            <a:spLocks noChangeArrowheads="1"/>
          </p:cNvSpPr>
          <p:nvPr/>
        </p:nvSpPr>
        <p:spPr bwMode="auto">
          <a:xfrm>
            <a:off x="3716338" y="22685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67" name="Oval 2087"/>
          <p:cNvSpPr>
            <a:spLocks noChangeArrowheads="1"/>
          </p:cNvSpPr>
          <p:nvPr/>
        </p:nvSpPr>
        <p:spPr bwMode="auto">
          <a:xfrm>
            <a:off x="3732213" y="227647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68" name="Oval 2088"/>
          <p:cNvSpPr>
            <a:spLocks noChangeArrowheads="1"/>
          </p:cNvSpPr>
          <p:nvPr/>
        </p:nvSpPr>
        <p:spPr bwMode="auto">
          <a:xfrm>
            <a:off x="3746500" y="229235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69" name="Oval 2089"/>
          <p:cNvSpPr>
            <a:spLocks noChangeArrowheads="1"/>
          </p:cNvSpPr>
          <p:nvPr/>
        </p:nvSpPr>
        <p:spPr bwMode="auto">
          <a:xfrm>
            <a:off x="3759200" y="231616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70" name="Oval 2090"/>
          <p:cNvSpPr>
            <a:spLocks noChangeArrowheads="1"/>
          </p:cNvSpPr>
          <p:nvPr/>
        </p:nvSpPr>
        <p:spPr bwMode="auto">
          <a:xfrm>
            <a:off x="3762375" y="233680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71" name="Oval 2091"/>
          <p:cNvSpPr>
            <a:spLocks noChangeArrowheads="1"/>
          </p:cNvSpPr>
          <p:nvPr/>
        </p:nvSpPr>
        <p:spPr bwMode="auto">
          <a:xfrm>
            <a:off x="3759200" y="23590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72" name="Oval 2092"/>
          <p:cNvSpPr>
            <a:spLocks noChangeArrowheads="1"/>
          </p:cNvSpPr>
          <p:nvPr/>
        </p:nvSpPr>
        <p:spPr bwMode="auto">
          <a:xfrm>
            <a:off x="3760788" y="237966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73" name="Oval 2093"/>
          <p:cNvSpPr>
            <a:spLocks noChangeArrowheads="1"/>
          </p:cNvSpPr>
          <p:nvPr/>
        </p:nvSpPr>
        <p:spPr bwMode="auto">
          <a:xfrm>
            <a:off x="3760788" y="23987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74" name="Oval 2094"/>
          <p:cNvSpPr>
            <a:spLocks noChangeArrowheads="1"/>
          </p:cNvSpPr>
          <p:nvPr/>
        </p:nvSpPr>
        <p:spPr bwMode="auto">
          <a:xfrm>
            <a:off x="3757613" y="241935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75" name="Oval 2095"/>
          <p:cNvSpPr>
            <a:spLocks noChangeArrowheads="1"/>
          </p:cNvSpPr>
          <p:nvPr/>
        </p:nvSpPr>
        <p:spPr bwMode="auto">
          <a:xfrm>
            <a:off x="3757613" y="243840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76" name="Oval 2096"/>
          <p:cNvSpPr>
            <a:spLocks noChangeArrowheads="1"/>
          </p:cNvSpPr>
          <p:nvPr/>
        </p:nvSpPr>
        <p:spPr bwMode="auto">
          <a:xfrm>
            <a:off x="3756025" y="246538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77" name="Oval 2097"/>
          <p:cNvSpPr>
            <a:spLocks noChangeArrowheads="1"/>
          </p:cNvSpPr>
          <p:nvPr/>
        </p:nvSpPr>
        <p:spPr bwMode="auto">
          <a:xfrm>
            <a:off x="3760788" y="24844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78" name="Oval 2098"/>
          <p:cNvSpPr>
            <a:spLocks noChangeArrowheads="1"/>
          </p:cNvSpPr>
          <p:nvPr/>
        </p:nvSpPr>
        <p:spPr bwMode="auto">
          <a:xfrm>
            <a:off x="3768725" y="250348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79" name="Oval 2099"/>
          <p:cNvSpPr>
            <a:spLocks noChangeArrowheads="1"/>
          </p:cNvSpPr>
          <p:nvPr/>
        </p:nvSpPr>
        <p:spPr bwMode="auto">
          <a:xfrm>
            <a:off x="3783013" y="251618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80" name="Oval 2100"/>
          <p:cNvSpPr>
            <a:spLocks noChangeArrowheads="1"/>
          </p:cNvSpPr>
          <p:nvPr/>
        </p:nvSpPr>
        <p:spPr bwMode="auto">
          <a:xfrm>
            <a:off x="3810000" y="251618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81" name="Oval 2101"/>
          <p:cNvSpPr>
            <a:spLocks noChangeArrowheads="1"/>
          </p:cNvSpPr>
          <p:nvPr/>
        </p:nvSpPr>
        <p:spPr bwMode="auto">
          <a:xfrm>
            <a:off x="3835400" y="250825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82" name="Oval 2102"/>
          <p:cNvSpPr>
            <a:spLocks noChangeArrowheads="1"/>
          </p:cNvSpPr>
          <p:nvPr/>
        </p:nvSpPr>
        <p:spPr bwMode="auto">
          <a:xfrm>
            <a:off x="3851275" y="249078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83" name="Oval 2103"/>
          <p:cNvSpPr>
            <a:spLocks noChangeArrowheads="1"/>
          </p:cNvSpPr>
          <p:nvPr/>
        </p:nvSpPr>
        <p:spPr bwMode="auto">
          <a:xfrm>
            <a:off x="3862388" y="247015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84" name="Oval 2104"/>
          <p:cNvSpPr>
            <a:spLocks noChangeArrowheads="1"/>
          </p:cNvSpPr>
          <p:nvPr/>
        </p:nvSpPr>
        <p:spPr bwMode="auto">
          <a:xfrm>
            <a:off x="3871913" y="245268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85" name="Oval 2105"/>
          <p:cNvSpPr>
            <a:spLocks noChangeArrowheads="1"/>
          </p:cNvSpPr>
          <p:nvPr/>
        </p:nvSpPr>
        <p:spPr bwMode="auto">
          <a:xfrm>
            <a:off x="3876675" y="244316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87" name="Oval 2107"/>
          <p:cNvSpPr>
            <a:spLocks noChangeArrowheads="1"/>
          </p:cNvSpPr>
          <p:nvPr/>
        </p:nvSpPr>
        <p:spPr bwMode="auto">
          <a:xfrm>
            <a:off x="3898900" y="240030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88" name="Oval 2108"/>
          <p:cNvSpPr>
            <a:spLocks noChangeArrowheads="1"/>
          </p:cNvSpPr>
          <p:nvPr/>
        </p:nvSpPr>
        <p:spPr bwMode="auto">
          <a:xfrm>
            <a:off x="3916363" y="235267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89" name="Oval 2109"/>
          <p:cNvSpPr>
            <a:spLocks noChangeArrowheads="1"/>
          </p:cNvSpPr>
          <p:nvPr/>
        </p:nvSpPr>
        <p:spPr bwMode="auto">
          <a:xfrm>
            <a:off x="3925888" y="23320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90" name="Oval 2110"/>
          <p:cNvSpPr>
            <a:spLocks noChangeArrowheads="1"/>
          </p:cNvSpPr>
          <p:nvPr/>
        </p:nvSpPr>
        <p:spPr bwMode="auto">
          <a:xfrm>
            <a:off x="3933825" y="231457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91" name="Oval 2111"/>
          <p:cNvSpPr>
            <a:spLocks noChangeArrowheads="1"/>
          </p:cNvSpPr>
          <p:nvPr/>
        </p:nvSpPr>
        <p:spPr bwMode="auto">
          <a:xfrm>
            <a:off x="3940175" y="229076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92" name="Oval 2112"/>
          <p:cNvSpPr>
            <a:spLocks noChangeArrowheads="1"/>
          </p:cNvSpPr>
          <p:nvPr/>
        </p:nvSpPr>
        <p:spPr bwMode="auto">
          <a:xfrm>
            <a:off x="3946525" y="22701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93" name="Oval 2113"/>
          <p:cNvSpPr>
            <a:spLocks noChangeArrowheads="1"/>
          </p:cNvSpPr>
          <p:nvPr/>
        </p:nvSpPr>
        <p:spPr bwMode="auto">
          <a:xfrm>
            <a:off x="3954463" y="22431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94" name="Oval 2114"/>
          <p:cNvSpPr>
            <a:spLocks noChangeArrowheads="1"/>
          </p:cNvSpPr>
          <p:nvPr/>
        </p:nvSpPr>
        <p:spPr bwMode="auto">
          <a:xfrm>
            <a:off x="3965575" y="22209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95" name="Oval 2115"/>
          <p:cNvSpPr>
            <a:spLocks noChangeArrowheads="1"/>
          </p:cNvSpPr>
          <p:nvPr/>
        </p:nvSpPr>
        <p:spPr bwMode="auto">
          <a:xfrm>
            <a:off x="3978275" y="219710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96" name="Oval 2116"/>
          <p:cNvSpPr>
            <a:spLocks noChangeArrowheads="1"/>
          </p:cNvSpPr>
          <p:nvPr/>
        </p:nvSpPr>
        <p:spPr bwMode="auto">
          <a:xfrm>
            <a:off x="3987800" y="217646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97" name="Oval 2117"/>
          <p:cNvSpPr>
            <a:spLocks noChangeArrowheads="1"/>
          </p:cNvSpPr>
          <p:nvPr/>
        </p:nvSpPr>
        <p:spPr bwMode="auto">
          <a:xfrm>
            <a:off x="4002088" y="21542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98" name="Oval 2118"/>
          <p:cNvSpPr>
            <a:spLocks noChangeArrowheads="1"/>
          </p:cNvSpPr>
          <p:nvPr/>
        </p:nvSpPr>
        <p:spPr bwMode="auto">
          <a:xfrm>
            <a:off x="4011613" y="212725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99" name="Oval 2119"/>
          <p:cNvSpPr>
            <a:spLocks noChangeArrowheads="1"/>
          </p:cNvSpPr>
          <p:nvPr/>
        </p:nvSpPr>
        <p:spPr bwMode="auto">
          <a:xfrm>
            <a:off x="4021138" y="211137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00" name="Oval 2120"/>
          <p:cNvSpPr>
            <a:spLocks noChangeArrowheads="1"/>
          </p:cNvSpPr>
          <p:nvPr/>
        </p:nvSpPr>
        <p:spPr bwMode="auto">
          <a:xfrm>
            <a:off x="4032250" y="20907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01" name="Oval 2121"/>
          <p:cNvSpPr>
            <a:spLocks noChangeArrowheads="1"/>
          </p:cNvSpPr>
          <p:nvPr/>
        </p:nvSpPr>
        <p:spPr bwMode="auto">
          <a:xfrm>
            <a:off x="4040188" y="206692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02" name="Oval 2122"/>
          <p:cNvSpPr>
            <a:spLocks noChangeArrowheads="1"/>
          </p:cNvSpPr>
          <p:nvPr/>
        </p:nvSpPr>
        <p:spPr bwMode="auto">
          <a:xfrm>
            <a:off x="4048125" y="20415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03" name="Oval 2123"/>
          <p:cNvSpPr>
            <a:spLocks noChangeArrowheads="1"/>
          </p:cNvSpPr>
          <p:nvPr/>
        </p:nvSpPr>
        <p:spPr bwMode="auto">
          <a:xfrm>
            <a:off x="4054475" y="20161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04" name="Oval 2124"/>
          <p:cNvSpPr>
            <a:spLocks noChangeArrowheads="1"/>
          </p:cNvSpPr>
          <p:nvPr/>
        </p:nvSpPr>
        <p:spPr bwMode="auto">
          <a:xfrm>
            <a:off x="4064000" y="199390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05" name="Oval 2125"/>
          <p:cNvSpPr>
            <a:spLocks noChangeArrowheads="1"/>
          </p:cNvSpPr>
          <p:nvPr/>
        </p:nvSpPr>
        <p:spPr bwMode="auto">
          <a:xfrm>
            <a:off x="4068763" y="197008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06" name="Oval 2126"/>
          <p:cNvSpPr>
            <a:spLocks noChangeArrowheads="1"/>
          </p:cNvSpPr>
          <p:nvPr/>
        </p:nvSpPr>
        <p:spPr bwMode="auto">
          <a:xfrm>
            <a:off x="4073525" y="194310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07" name="Oval 2127"/>
          <p:cNvSpPr>
            <a:spLocks noChangeArrowheads="1"/>
          </p:cNvSpPr>
          <p:nvPr/>
        </p:nvSpPr>
        <p:spPr bwMode="auto">
          <a:xfrm>
            <a:off x="4071938" y="19161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08" name="Oval 2128"/>
          <p:cNvSpPr>
            <a:spLocks noChangeArrowheads="1"/>
          </p:cNvSpPr>
          <p:nvPr/>
        </p:nvSpPr>
        <p:spPr bwMode="auto">
          <a:xfrm>
            <a:off x="4076700" y="189547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09" name="Oval 2129"/>
          <p:cNvSpPr>
            <a:spLocks noChangeArrowheads="1"/>
          </p:cNvSpPr>
          <p:nvPr/>
        </p:nvSpPr>
        <p:spPr bwMode="auto">
          <a:xfrm>
            <a:off x="4068763" y="187166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10" name="Oval 2130"/>
          <p:cNvSpPr>
            <a:spLocks noChangeArrowheads="1"/>
          </p:cNvSpPr>
          <p:nvPr/>
        </p:nvSpPr>
        <p:spPr bwMode="auto">
          <a:xfrm>
            <a:off x="4054475" y="18526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11" name="Oval 2131"/>
          <p:cNvSpPr>
            <a:spLocks noChangeArrowheads="1"/>
          </p:cNvSpPr>
          <p:nvPr/>
        </p:nvSpPr>
        <p:spPr bwMode="auto">
          <a:xfrm>
            <a:off x="4030663" y="184626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12" name="Oval 2132"/>
          <p:cNvSpPr>
            <a:spLocks noChangeArrowheads="1"/>
          </p:cNvSpPr>
          <p:nvPr/>
        </p:nvSpPr>
        <p:spPr bwMode="auto">
          <a:xfrm>
            <a:off x="4006850" y="185737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13" name="Oval 2133"/>
          <p:cNvSpPr>
            <a:spLocks noChangeArrowheads="1"/>
          </p:cNvSpPr>
          <p:nvPr/>
        </p:nvSpPr>
        <p:spPr bwMode="auto">
          <a:xfrm>
            <a:off x="3990975" y="187325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14" name="Oval 2134"/>
          <p:cNvSpPr>
            <a:spLocks noChangeArrowheads="1"/>
          </p:cNvSpPr>
          <p:nvPr/>
        </p:nvSpPr>
        <p:spPr bwMode="auto">
          <a:xfrm>
            <a:off x="3976688" y="18907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15" name="Oval 2135"/>
          <p:cNvSpPr>
            <a:spLocks noChangeArrowheads="1"/>
          </p:cNvSpPr>
          <p:nvPr/>
        </p:nvSpPr>
        <p:spPr bwMode="auto">
          <a:xfrm>
            <a:off x="3963988" y="190817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16" name="Oval 2136"/>
          <p:cNvSpPr>
            <a:spLocks noChangeArrowheads="1"/>
          </p:cNvSpPr>
          <p:nvPr/>
        </p:nvSpPr>
        <p:spPr bwMode="auto">
          <a:xfrm>
            <a:off x="3959225" y="193198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17" name="Oval 2137"/>
          <p:cNvSpPr>
            <a:spLocks noChangeArrowheads="1"/>
          </p:cNvSpPr>
          <p:nvPr/>
        </p:nvSpPr>
        <p:spPr bwMode="auto">
          <a:xfrm>
            <a:off x="3951288" y="19510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18" name="Oval 2138"/>
          <p:cNvSpPr>
            <a:spLocks noChangeArrowheads="1"/>
          </p:cNvSpPr>
          <p:nvPr/>
        </p:nvSpPr>
        <p:spPr bwMode="auto">
          <a:xfrm>
            <a:off x="3949700" y="197326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19" name="Oval 2139"/>
          <p:cNvSpPr>
            <a:spLocks noChangeArrowheads="1"/>
          </p:cNvSpPr>
          <p:nvPr/>
        </p:nvSpPr>
        <p:spPr bwMode="auto">
          <a:xfrm>
            <a:off x="3948113" y="199707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20" name="Oval 2140"/>
          <p:cNvSpPr>
            <a:spLocks noChangeArrowheads="1"/>
          </p:cNvSpPr>
          <p:nvPr/>
        </p:nvSpPr>
        <p:spPr bwMode="auto">
          <a:xfrm>
            <a:off x="3944938" y="201930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21" name="Oval 2141"/>
          <p:cNvSpPr>
            <a:spLocks noChangeArrowheads="1"/>
          </p:cNvSpPr>
          <p:nvPr/>
        </p:nvSpPr>
        <p:spPr bwMode="auto">
          <a:xfrm>
            <a:off x="3944938" y="204470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22" name="Oval 2142"/>
          <p:cNvSpPr>
            <a:spLocks noChangeArrowheads="1"/>
          </p:cNvSpPr>
          <p:nvPr/>
        </p:nvSpPr>
        <p:spPr bwMode="auto">
          <a:xfrm>
            <a:off x="3941763" y="206375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23" name="Oval 2143"/>
          <p:cNvSpPr>
            <a:spLocks noChangeArrowheads="1"/>
          </p:cNvSpPr>
          <p:nvPr/>
        </p:nvSpPr>
        <p:spPr bwMode="auto">
          <a:xfrm>
            <a:off x="3940175" y="208280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24" name="Oval 2144"/>
          <p:cNvSpPr>
            <a:spLocks noChangeArrowheads="1"/>
          </p:cNvSpPr>
          <p:nvPr/>
        </p:nvSpPr>
        <p:spPr bwMode="auto">
          <a:xfrm>
            <a:off x="3940175" y="21066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25" name="Oval 2145"/>
          <p:cNvSpPr>
            <a:spLocks noChangeArrowheads="1"/>
          </p:cNvSpPr>
          <p:nvPr/>
        </p:nvSpPr>
        <p:spPr bwMode="auto">
          <a:xfrm>
            <a:off x="3941763" y="212566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26" name="Oval 2146"/>
          <p:cNvSpPr>
            <a:spLocks noChangeArrowheads="1"/>
          </p:cNvSpPr>
          <p:nvPr/>
        </p:nvSpPr>
        <p:spPr bwMode="auto">
          <a:xfrm>
            <a:off x="3940175" y="21431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27" name="Oval 2147"/>
          <p:cNvSpPr>
            <a:spLocks noChangeArrowheads="1"/>
          </p:cNvSpPr>
          <p:nvPr/>
        </p:nvSpPr>
        <p:spPr bwMode="auto">
          <a:xfrm>
            <a:off x="3938588" y="21574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28" name="Oval 2148"/>
          <p:cNvSpPr>
            <a:spLocks noChangeArrowheads="1"/>
          </p:cNvSpPr>
          <p:nvPr/>
        </p:nvSpPr>
        <p:spPr bwMode="auto">
          <a:xfrm>
            <a:off x="3940175" y="217170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29" name="Oval 2149"/>
          <p:cNvSpPr>
            <a:spLocks noChangeArrowheads="1"/>
          </p:cNvSpPr>
          <p:nvPr/>
        </p:nvSpPr>
        <p:spPr bwMode="auto">
          <a:xfrm>
            <a:off x="3938588" y="219392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30" name="Oval 2150"/>
          <p:cNvSpPr>
            <a:spLocks noChangeArrowheads="1"/>
          </p:cNvSpPr>
          <p:nvPr/>
        </p:nvSpPr>
        <p:spPr bwMode="auto">
          <a:xfrm>
            <a:off x="3937000" y="221615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31" name="Oval 2151"/>
          <p:cNvSpPr>
            <a:spLocks noChangeArrowheads="1"/>
          </p:cNvSpPr>
          <p:nvPr/>
        </p:nvSpPr>
        <p:spPr bwMode="auto">
          <a:xfrm>
            <a:off x="3938588" y="22336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32" name="Oval 2152"/>
          <p:cNvSpPr>
            <a:spLocks noChangeArrowheads="1"/>
          </p:cNvSpPr>
          <p:nvPr/>
        </p:nvSpPr>
        <p:spPr bwMode="auto">
          <a:xfrm>
            <a:off x="3940175" y="22574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33" name="Oval 2153"/>
          <p:cNvSpPr>
            <a:spLocks noChangeArrowheads="1"/>
          </p:cNvSpPr>
          <p:nvPr/>
        </p:nvSpPr>
        <p:spPr bwMode="auto">
          <a:xfrm>
            <a:off x="3940175" y="22828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34" name="Oval 2154"/>
          <p:cNvSpPr>
            <a:spLocks noChangeArrowheads="1"/>
          </p:cNvSpPr>
          <p:nvPr/>
        </p:nvSpPr>
        <p:spPr bwMode="auto">
          <a:xfrm>
            <a:off x="3937000" y="22939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35" name="Oval 2155"/>
          <p:cNvSpPr>
            <a:spLocks noChangeArrowheads="1"/>
          </p:cNvSpPr>
          <p:nvPr/>
        </p:nvSpPr>
        <p:spPr bwMode="auto">
          <a:xfrm>
            <a:off x="3938588" y="233045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37" name="Oval 2157"/>
          <p:cNvSpPr>
            <a:spLocks noChangeArrowheads="1"/>
          </p:cNvSpPr>
          <p:nvPr/>
        </p:nvSpPr>
        <p:spPr bwMode="auto">
          <a:xfrm>
            <a:off x="3940175" y="234950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38" name="Oval 2158"/>
          <p:cNvSpPr>
            <a:spLocks noChangeArrowheads="1"/>
          </p:cNvSpPr>
          <p:nvPr/>
        </p:nvSpPr>
        <p:spPr bwMode="auto">
          <a:xfrm>
            <a:off x="3937000" y="236696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39" name="Oval 2159"/>
          <p:cNvSpPr>
            <a:spLocks noChangeArrowheads="1"/>
          </p:cNvSpPr>
          <p:nvPr/>
        </p:nvSpPr>
        <p:spPr bwMode="auto">
          <a:xfrm>
            <a:off x="3941763" y="239077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40" name="Oval 2160"/>
          <p:cNvSpPr>
            <a:spLocks noChangeArrowheads="1"/>
          </p:cNvSpPr>
          <p:nvPr/>
        </p:nvSpPr>
        <p:spPr bwMode="auto">
          <a:xfrm>
            <a:off x="3938588" y="241458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41" name="Oval 2161"/>
          <p:cNvSpPr>
            <a:spLocks noChangeArrowheads="1"/>
          </p:cNvSpPr>
          <p:nvPr/>
        </p:nvSpPr>
        <p:spPr bwMode="auto">
          <a:xfrm>
            <a:off x="3940175" y="24368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42" name="Oval 2162"/>
          <p:cNvSpPr>
            <a:spLocks noChangeArrowheads="1"/>
          </p:cNvSpPr>
          <p:nvPr/>
        </p:nvSpPr>
        <p:spPr bwMode="auto">
          <a:xfrm>
            <a:off x="3941763" y="245745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43" name="Oval 2163"/>
          <p:cNvSpPr>
            <a:spLocks noChangeArrowheads="1"/>
          </p:cNvSpPr>
          <p:nvPr/>
        </p:nvSpPr>
        <p:spPr bwMode="auto">
          <a:xfrm>
            <a:off x="3940175" y="247650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51" name="Oval 2171"/>
          <p:cNvSpPr>
            <a:spLocks noChangeArrowheads="1"/>
          </p:cNvSpPr>
          <p:nvPr/>
        </p:nvSpPr>
        <p:spPr bwMode="auto">
          <a:xfrm>
            <a:off x="3940175" y="24987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52" name="Oval 2172"/>
          <p:cNvSpPr>
            <a:spLocks noChangeArrowheads="1"/>
          </p:cNvSpPr>
          <p:nvPr/>
        </p:nvSpPr>
        <p:spPr bwMode="auto">
          <a:xfrm>
            <a:off x="3940175" y="251460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53" name="Oval 2173"/>
          <p:cNvSpPr>
            <a:spLocks noChangeArrowheads="1"/>
          </p:cNvSpPr>
          <p:nvPr/>
        </p:nvSpPr>
        <p:spPr bwMode="auto">
          <a:xfrm>
            <a:off x="3948113" y="23860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54" name="Oval 2174"/>
          <p:cNvSpPr>
            <a:spLocks noChangeArrowheads="1"/>
          </p:cNvSpPr>
          <p:nvPr/>
        </p:nvSpPr>
        <p:spPr bwMode="auto">
          <a:xfrm>
            <a:off x="3960813" y="236378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55" name="Oval 2175"/>
          <p:cNvSpPr>
            <a:spLocks noChangeArrowheads="1"/>
          </p:cNvSpPr>
          <p:nvPr/>
        </p:nvSpPr>
        <p:spPr bwMode="auto">
          <a:xfrm>
            <a:off x="3975100" y="233997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58" name="Oval 2178"/>
          <p:cNvSpPr>
            <a:spLocks noChangeArrowheads="1"/>
          </p:cNvSpPr>
          <p:nvPr/>
        </p:nvSpPr>
        <p:spPr bwMode="auto">
          <a:xfrm>
            <a:off x="3994150" y="23193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59" name="Oval 2179"/>
          <p:cNvSpPr>
            <a:spLocks noChangeArrowheads="1"/>
          </p:cNvSpPr>
          <p:nvPr/>
        </p:nvSpPr>
        <p:spPr bwMode="auto">
          <a:xfrm>
            <a:off x="4011613" y="22971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60" name="Oval 2180"/>
          <p:cNvSpPr>
            <a:spLocks noChangeArrowheads="1"/>
          </p:cNvSpPr>
          <p:nvPr/>
        </p:nvSpPr>
        <p:spPr bwMode="auto">
          <a:xfrm>
            <a:off x="4030663" y="22812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61" name="Oval 2181"/>
          <p:cNvSpPr>
            <a:spLocks noChangeArrowheads="1"/>
          </p:cNvSpPr>
          <p:nvPr/>
        </p:nvSpPr>
        <p:spPr bwMode="auto">
          <a:xfrm>
            <a:off x="4056063" y="22717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62" name="Oval 2182"/>
          <p:cNvSpPr>
            <a:spLocks noChangeArrowheads="1"/>
          </p:cNvSpPr>
          <p:nvPr/>
        </p:nvSpPr>
        <p:spPr bwMode="auto">
          <a:xfrm>
            <a:off x="4078288" y="226377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66" name="Oval 2186"/>
          <p:cNvSpPr>
            <a:spLocks noChangeArrowheads="1"/>
          </p:cNvSpPr>
          <p:nvPr/>
        </p:nvSpPr>
        <p:spPr bwMode="auto">
          <a:xfrm>
            <a:off x="4094163" y="226218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67" name="Oval 2187"/>
          <p:cNvSpPr>
            <a:spLocks noChangeArrowheads="1"/>
          </p:cNvSpPr>
          <p:nvPr/>
        </p:nvSpPr>
        <p:spPr bwMode="auto">
          <a:xfrm>
            <a:off x="4111625" y="226695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68" name="Oval 2188"/>
          <p:cNvSpPr>
            <a:spLocks noChangeArrowheads="1"/>
          </p:cNvSpPr>
          <p:nvPr/>
        </p:nvSpPr>
        <p:spPr bwMode="auto">
          <a:xfrm>
            <a:off x="4127500" y="22844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69" name="Oval 2189"/>
          <p:cNvSpPr>
            <a:spLocks noChangeArrowheads="1"/>
          </p:cNvSpPr>
          <p:nvPr/>
        </p:nvSpPr>
        <p:spPr bwMode="auto">
          <a:xfrm>
            <a:off x="4143375" y="230505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70" name="Oval 2190"/>
          <p:cNvSpPr>
            <a:spLocks noChangeArrowheads="1"/>
          </p:cNvSpPr>
          <p:nvPr/>
        </p:nvSpPr>
        <p:spPr bwMode="auto">
          <a:xfrm>
            <a:off x="4149725" y="232410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71" name="Oval 2191"/>
          <p:cNvSpPr>
            <a:spLocks noChangeArrowheads="1"/>
          </p:cNvSpPr>
          <p:nvPr/>
        </p:nvSpPr>
        <p:spPr bwMode="auto">
          <a:xfrm>
            <a:off x="4149725" y="235267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72" name="Oval 2192"/>
          <p:cNvSpPr>
            <a:spLocks noChangeArrowheads="1"/>
          </p:cNvSpPr>
          <p:nvPr/>
        </p:nvSpPr>
        <p:spPr bwMode="auto">
          <a:xfrm>
            <a:off x="4149725" y="23717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73" name="Oval 2193"/>
          <p:cNvSpPr>
            <a:spLocks noChangeArrowheads="1"/>
          </p:cNvSpPr>
          <p:nvPr/>
        </p:nvSpPr>
        <p:spPr bwMode="auto">
          <a:xfrm>
            <a:off x="4151313" y="240030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74" name="Oval 2194"/>
          <p:cNvSpPr>
            <a:spLocks noChangeArrowheads="1"/>
          </p:cNvSpPr>
          <p:nvPr/>
        </p:nvSpPr>
        <p:spPr bwMode="auto">
          <a:xfrm>
            <a:off x="4149725" y="241458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75" name="Oval 2195"/>
          <p:cNvSpPr>
            <a:spLocks noChangeArrowheads="1"/>
          </p:cNvSpPr>
          <p:nvPr/>
        </p:nvSpPr>
        <p:spPr bwMode="auto">
          <a:xfrm>
            <a:off x="4149725" y="24336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76" name="Oval 2196"/>
          <p:cNvSpPr>
            <a:spLocks noChangeArrowheads="1"/>
          </p:cNvSpPr>
          <p:nvPr/>
        </p:nvSpPr>
        <p:spPr bwMode="auto">
          <a:xfrm>
            <a:off x="4146550" y="245586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77" name="Oval 2197"/>
          <p:cNvSpPr>
            <a:spLocks noChangeArrowheads="1"/>
          </p:cNvSpPr>
          <p:nvPr/>
        </p:nvSpPr>
        <p:spPr bwMode="auto">
          <a:xfrm>
            <a:off x="4146550" y="247967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78" name="Oval 2198"/>
          <p:cNvSpPr>
            <a:spLocks noChangeArrowheads="1"/>
          </p:cNvSpPr>
          <p:nvPr/>
        </p:nvSpPr>
        <p:spPr bwMode="auto">
          <a:xfrm>
            <a:off x="4156075" y="24987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79" name="Oval 2199"/>
          <p:cNvSpPr>
            <a:spLocks noChangeArrowheads="1"/>
          </p:cNvSpPr>
          <p:nvPr/>
        </p:nvSpPr>
        <p:spPr bwMode="auto">
          <a:xfrm>
            <a:off x="4173538" y="251460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80" name="Oval 2200"/>
          <p:cNvSpPr>
            <a:spLocks noChangeArrowheads="1"/>
          </p:cNvSpPr>
          <p:nvPr/>
        </p:nvSpPr>
        <p:spPr bwMode="auto">
          <a:xfrm>
            <a:off x="4195763" y="251936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81" name="Oval 2201"/>
          <p:cNvSpPr>
            <a:spLocks noChangeArrowheads="1"/>
          </p:cNvSpPr>
          <p:nvPr/>
        </p:nvSpPr>
        <p:spPr bwMode="auto">
          <a:xfrm>
            <a:off x="4216400" y="251936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82" name="Oval 2202"/>
          <p:cNvSpPr>
            <a:spLocks noChangeArrowheads="1"/>
          </p:cNvSpPr>
          <p:nvPr/>
        </p:nvSpPr>
        <p:spPr bwMode="auto">
          <a:xfrm>
            <a:off x="4237038" y="250190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83" name="Oval 2203"/>
          <p:cNvSpPr>
            <a:spLocks noChangeArrowheads="1"/>
          </p:cNvSpPr>
          <p:nvPr/>
        </p:nvSpPr>
        <p:spPr bwMode="auto">
          <a:xfrm>
            <a:off x="4256088" y="248285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84" name="Oval 2204"/>
          <p:cNvSpPr>
            <a:spLocks noChangeArrowheads="1"/>
          </p:cNvSpPr>
          <p:nvPr/>
        </p:nvSpPr>
        <p:spPr bwMode="auto">
          <a:xfrm>
            <a:off x="4268788" y="247015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85" name="Oval 2205"/>
          <p:cNvSpPr>
            <a:spLocks noChangeArrowheads="1"/>
          </p:cNvSpPr>
          <p:nvPr/>
        </p:nvSpPr>
        <p:spPr bwMode="auto">
          <a:xfrm>
            <a:off x="4283075" y="24495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86" name="Oval 2206"/>
          <p:cNvSpPr>
            <a:spLocks noChangeArrowheads="1"/>
          </p:cNvSpPr>
          <p:nvPr/>
        </p:nvSpPr>
        <p:spPr bwMode="auto">
          <a:xfrm>
            <a:off x="4292600" y="243046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87" name="Oval 2207"/>
          <p:cNvSpPr>
            <a:spLocks noChangeArrowheads="1"/>
          </p:cNvSpPr>
          <p:nvPr/>
        </p:nvSpPr>
        <p:spPr bwMode="auto">
          <a:xfrm>
            <a:off x="4298950" y="241458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88" name="Oval 2208"/>
          <p:cNvSpPr>
            <a:spLocks noChangeArrowheads="1"/>
          </p:cNvSpPr>
          <p:nvPr/>
        </p:nvSpPr>
        <p:spPr bwMode="auto">
          <a:xfrm>
            <a:off x="4306888" y="23987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89" name="Oval 2209"/>
          <p:cNvSpPr>
            <a:spLocks noChangeArrowheads="1"/>
          </p:cNvSpPr>
          <p:nvPr/>
        </p:nvSpPr>
        <p:spPr bwMode="auto">
          <a:xfrm>
            <a:off x="3887788" y="242570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90" name="Oval 2210"/>
          <p:cNvSpPr>
            <a:spLocks noChangeArrowheads="1"/>
          </p:cNvSpPr>
          <p:nvPr/>
        </p:nvSpPr>
        <p:spPr bwMode="auto">
          <a:xfrm>
            <a:off x="3903663" y="237807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91" name="Oval 2211"/>
          <p:cNvSpPr>
            <a:spLocks noChangeArrowheads="1"/>
          </p:cNvSpPr>
          <p:nvPr/>
        </p:nvSpPr>
        <p:spPr bwMode="auto">
          <a:xfrm>
            <a:off x="2349500" y="340518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082" name="Oval 2402"/>
          <p:cNvSpPr>
            <a:spLocks noChangeArrowheads="1"/>
          </p:cNvSpPr>
          <p:nvPr/>
        </p:nvSpPr>
        <p:spPr bwMode="auto">
          <a:xfrm>
            <a:off x="6905625" y="280035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6078" name="Group 4398"/>
          <p:cNvGrpSpPr>
            <a:grpSpLocks/>
          </p:cNvGrpSpPr>
          <p:nvPr/>
        </p:nvGrpSpPr>
        <p:grpSpPr bwMode="auto">
          <a:xfrm>
            <a:off x="5057775" y="1858963"/>
            <a:ext cx="2638425" cy="969962"/>
            <a:chOff x="3186" y="1171"/>
            <a:chExt cx="1662" cy="611"/>
          </a:xfrm>
        </p:grpSpPr>
        <p:sp>
          <p:nvSpPr>
            <p:cNvPr id="73893" name="Line 2213"/>
            <p:cNvSpPr>
              <a:spLocks noChangeShapeType="1"/>
            </p:cNvSpPr>
            <p:nvPr/>
          </p:nvSpPr>
          <p:spPr bwMode="auto">
            <a:xfrm>
              <a:off x="3186" y="1570"/>
              <a:ext cx="1" cy="1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94" name="Oval 2214"/>
            <p:cNvSpPr>
              <a:spLocks noChangeArrowheads="1"/>
            </p:cNvSpPr>
            <p:nvPr/>
          </p:nvSpPr>
          <p:spPr bwMode="auto">
            <a:xfrm>
              <a:off x="3247" y="150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95" name="Oval 2215"/>
            <p:cNvSpPr>
              <a:spLocks noChangeArrowheads="1"/>
            </p:cNvSpPr>
            <p:nvPr/>
          </p:nvSpPr>
          <p:spPr bwMode="auto">
            <a:xfrm>
              <a:off x="3253" y="149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96" name="Oval 2216"/>
            <p:cNvSpPr>
              <a:spLocks noChangeArrowheads="1"/>
            </p:cNvSpPr>
            <p:nvPr/>
          </p:nvSpPr>
          <p:spPr bwMode="auto">
            <a:xfrm>
              <a:off x="3262" y="148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97" name="Oval 2217"/>
            <p:cNvSpPr>
              <a:spLocks noChangeArrowheads="1"/>
            </p:cNvSpPr>
            <p:nvPr/>
          </p:nvSpPr>
          <p:spPr bwMode="auto">
            <a:xfrm>
              <a:off x="3270" y="147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98" name="Oval 2218"/>
            <p:cNvSpPr>
              <a:spLocks noChangeArrowheads="1"/>
            </p:cNvSpPr>
            <p:nvPr/>
          </p:nvSpPr>
          <p:spPr bwMode="auto">
            <a:xfrm>
              <a:off x="3279" y="146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99" name="Oval 2219"/>
            <p:cNvSpPr>
              <a:spLocks noChangeArrowheads="1"/>
            </p:cNvSpPr>
            <p:nvPr/>
          </p:nvSpPr>
          <p:spPr bwMode="auto">
            <a:xfrm>
              <a:off x="3286" y="144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00" name="Oval 2220"/>
            <p:cNvSpPr>
              <a:spLocks noChangeArrowheads="1"/>
            </p:cNvSpPr>
            <p:nvPr/>
          </p:nvSpPr>
          <p:spPr bwMode="auto">
            <a:xfrm>
              <a:off x="3294" y="143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01" name="Oval 2221"/>
            <p:cNvSpPr>
              <a:spLocks noChangeArrowheads="1"/>
            </p:cNvSpPr>
            <p:nvPr/>
          </p:nvSpPr>
          <p:spPr bwMode="auto">
            <a:xfrm>
              <a:off x="3294" y="144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02" name="Oval 2222"/>
            <p:cNvSpPr>
              <a:spLocks noChangeArrowheads="1"/>
            </p:cNvSpPr>
            <p:nvPr/>
          </p:nvSpPr>
          <p:spPr bwMode="auto">
            <a:xfrm>
              <a:off x="3294" y="145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03" name="Oval 2223"/>
            <p:cNvSpPr>
              <a:spLocks noChangeArrowheads="1"/>
            </p:cNvSpPr>
            <p:nvPr/>
          </p:nvSpPr>
          <p:spPr bwMode="auto">
            <a:xfrm>
              <a:off x="3293" y="147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04" name="Oval 2224"/>
            <p:cNvSpPr>
              <a:spLocks noChangeArrowheads="1"/>
            </p:cNvSpPr>
            <p:nvPr/>
          </p:nvSpPr>
          <p:spPr bwMode="auto">
            <a:xfrm>
              <a:off x="3292" y="148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05" name="Oval 2225"/>
            <p:cNvSpPr>
              <a:spLocks noChangeArrowheads="1"/>
            </p:cNvSpPr>
            <p:nvPr/>
          </p:nvSpPr>
          <p:spPr bwMode="auto">
            <a:xfrm>
              <a:off x="3292" y="149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06" name="Oval 2226"/>
            <p:cNvSpPr>
              <a:spLocks noChangeArrowheads="1"/>
            </p:cNvSpPr>
            <p:nvPr/>
          </p:nvSpPr>
          <p:spPr bwMode="auto">
            <a:xfrm>
              <a:off x="3294" y="151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07" name="Oval 2227"/>
            <p:cNvSpPr>
              <a:spLocks noChangeArrowheads="1"/>
            </p:cNvSpPr>
            <p:nvPr/>
          </p:nvSpPr>
          <p:spPr bwMode="auto">
            <a:xfrm>
              <a:off x="3293" y="152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08" name="Oval 2228"/>
            <p:cNvSpPr>
              <a:spLocks noChangeArrowheads="1"/>
            </p:cNvSpPr>
            <p:nvPr/>
          </p:nvSpPr>
          <p:spPr bwMode="auto">
            <a:xfrm>
              <a:off x="3292" y="154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09" name="Oval 2229"/>
            <p:cNvSpPr>
              <a:spLocks noChangeArrowheads="1"/>
            </p:cNvSpPr>
            <p:nvPr/>
          </p:nvSpPr>
          <p:spPr bwMode="auto">
            <a:xfrm>
              <a:off x="3293" y="155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10" name="Oval 2230"/>
            <p:cNvSpPr>
              <a:spLocks noChangeArrowheads="1"/>
            </p:cNvSpPr>
            <p:nvPr/>
          </p:nvSpPr>
          <p:spPr bwMode="auto">
            <a:xfrm>
              <a:off x="3293" y="156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11" name="Oval 2231"/>
            <p:cNvSpPr>
              <a:spLocks noChangeArrowheads="1"/>
            </p:cNvSpPr>
            <p:nvPr/>
          </p:nvSpPr>
          <p:spPr bwMode="auto">
            <a:xfrm>
              <a:off x="3294" y="157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12" name="Oval 2232"/>
            <p:cNvSpPr>
              <a:spLocks noChangeArrowheads="1"/>
            </p:cNvSpPr>
            <p:nvPr/>
          </p:nvSpPr>
          <p:spPr bwMode="auto">
            <a:xfrm>
              <a:off x="3294" y="158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13" name="Oval 2233"/>
            <p:cNvSpPr>
              <a:spLocks noChangeArrowheads="1"/>
            </p:cNvSpPr>
            <p:nvPr/>
          </p:nvSpPr>
          <p:spPr bwMode="auto">
            <a:xfrm>
              <a:off x="3292" y="159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14" name="Oval 2234"/>
            <p:cNvSpPr>
              <a:spLocks noChangeArrowheads="1"/>
            </p:cNvSpPr>
            <p:nvPr/>
          </p:nvSpPr>
          <p:spPr bwMode="auto">
            <a:xfrm>
              <a:off x="3292" y="161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15" name="Oval 2235"/>
            <p:cNvSpPr>
              <a:spLocks noChangeArrowheads="1"/>
            </p:cNvSpPr>
            <p:nvPr/>
          </p:nvSpPr>
          <p:spPr bwMode="auto">
            <a:xfrm>
              <a:off x="3294" y="162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16" name="Oval 2236"/>
            <p:cNvSpPr>
              <a:spLocks noChangeArrowheads="1"/>
            </p:cNvSpPr>
            <p:nvPr/>
          </p:nvSpPr>
          <p:spPr bwMode="auto">
            <a:xfrm>
              <a:off x="3292" y="164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17" name="Oval 2237"/>
            <p:cNvSpPr>
              <a:spLocks noChangeArrowheads="1"/>
            </p:cNvSpPr>
            <p:nvPr/>
          </p:nvSpPr>
          <p:spPr bwMode="auto">
            <a:xfrm>
              <a:off x="3293" y="164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18" name="Oval 2238"/>
            <p:cNvSpPr>
              <a:spLocks noChangeArrowheads="1"/>
            </p:cNvSpPr>
            <p:nvPr/>
          </p:nvSpPr>
          <p:spPr bwMode="auto">
            <a:xfrm>
              <a:off x="3293" y="166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19" name="Oval 2239"/>
            <p:cNvSpPr>
              <a:spLocks noChangeArrowheads="1"/>
            </p:cNvSpPr>
            <p:nvPr/>
          </p:nvSpPr>
          <p:spPr bwMode="auto">
            <a:xfrm>
              <a:off x="3292" y="167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20" name="Oval 2240"/>
            <p:cNvSpPr>
              <a:spLocks noChangeArrowheads="1"/>
            </p:cNvSpPr>
            <p:nvPr/>
          </p:nvSpPr>
          <p:spPr bwMode="auto">
            <a:xfrm>
              <a:off x="3294" y="168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21" name="Oval 2241"/>
            <p:cNvSpPr>
              <a:spLocks noChangeArrowheads="1"/>
            </p:cNvSpPr>
            <p:nvPr/>
          </p:nvSpPr>
          <p:spPr bwMode="auto">
            <a:xfrm>
              <a:off x="3291" y="169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22" name="Oval 2242"/>
            <p:cNvSpPr>
              <a:spLocks noChangeArrowheads="1"/>
            </p:cNvSpPr>
            <p:nvPr/>
          </p:nvSpPr>
          <p:spPr bwMode="auto">
            <a:xfrm>
              <a:off x="3293" y="170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23" name="Oval 2243"/>
            <p:cNvSpPr>
              <a:spLocks noChangeArrowheads="1"/>
            </p:cNvSpPr>
            <p:nvPr/>
          </p:nvSpPr>
          <p:spPr bwMode="auto">
            <a:xfrm>
              <a:off x="3292" y="172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24" name="Oval 2244"/>
            <p:cNvSpPr>
              <a:spLocks noChangeArrowheads="1"/>
            </p:cNvSpPr>
            <p:nvPr/>
          </p:nvSpPr>
          <p:spPr bwMode="auto">
            <a:xfrm>
              <a:off x="3292" y="173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25" name="Oval 2245"/>
            <p:cNvSpPr>
              <a:spLocks noChangeArrowheads="1"/>
            </p:cNvSpPr>
            <p:nvPr/>
          </p:nvSpPr>
          <p:spPr bwMode="auto">
            <a:xfrm>
              <a:off x="3292" y="174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26" name="Oval 2246"/>
            <p:cNvSpPr>
              <a:spLocks noChangeArrowheads="1"/>
            </p:cNvSpPr>
            <p:nvPr/>
          </p:nvSpPr>
          <p:spPr bwMode="auto">
            <a:xfrm>
              <a:off x="3291" y="175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27" name="Oval 2247"/>
            <p:cNvSpPr>
              <a:spLocks noChangeArrowheads="1"/>
            </p:cNvSpPr>
            <p:nvPr/>
          </p:nvSpPr>
          <p:spPr bwMode="auto">
            <a:xfrm>
              <a:off x="3294" y="175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28" name="Oval 2248"/>
            <p:cNvSpPr>
              <a:spLocks noChangeArrowheads="1"/>
            </p:cNvSpPr>
            <p:nvPr/>
          </p:nvSpPr>
          <p:spPr bwMode="auto">
            <a:xfrm>
              <a:off x="3295" y="150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29" name="Oval 2249"/>
            <p:cNvSpPr>
              <a:spLocks noChangeArrowheads="1"/>
            </p:cNvSpPr>
            <p:nvPr/>
          </p:nvSpPr>
          <p:spPr bwMode="auto">
            <a:xfrm>
              <a:off x="3303" y="149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30" name="Oval 2250"/>
            <p:cNvSpPr>
              <a:spLocks noChangeArrowheads="1"/>
            </p:cNvSpPr>
            <p:nvPr/>
          </p:nvSpPr>
          <p:spPr bwMode="auto">
            <a:xfrm>
              <a:off x="3313" y="148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31" name="Oval 2251"/>
            <p:cNvSpPr>
              <a:spLocks noChangeArrowheads="1"/>
            </p:cNvSpPr>
            <p:nvPr/>
          </p:nvSpPr>
          <p:spPr bwMode="auto">
            <a:xfrm>
              <a:off x="3321" y="147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32" name="Oval 2252"/>
            <p:cNvSpPr>
              <a:spLocks noChangeArrowheads="1"/>
            </p:cNvSpPr>
            <p:nvPr/>
          </p:nvSpPr>
          <p:spPr bwMode="auto">
            <a:xfrm>
              <a:off x="3331" y="145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33" name="Oval 2253"/>
            <p:cNvSpPr>
              <a:spLocks noChangeArrowheads="1"/>
            </p:cNvSpPr>
            <p:nvPr/>
          </p:nvSpPr>
          <p:spPr bwMode="auto">
            <a:xfrm>
              <a:off x="3343" y="144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34" name="Oval 2254"/>
            <p:cNvSpPr>
              <a:spLocks noChangeArrowheads="1"/>
            </p:cNvSpPr>
            <p:nvPr/>
          </p:nvSpPr>
          <p:spPr bwMode="auto">
            <a:xfrm>
              <a:off x="3358" y="143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35" name="Oval 2255"/>
            <p:cNvSpPr>
              <a:spLocks noChangeArrowheads="1"/>
            </p:cNvSpPr>
            <p:nvPr/>
          </p:nvSpPr>
          <p:spPr bwMode="auto">
            <a:xfrm>
              <a:off x="3372" y="143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36" name="Oval 2256"/>
            <p:cNvSpPr>
              <a:spLocks noChangeArrowheads="1"/>
            </p:cNvSpPr>
            <p:nvPr/>
          </p:nvSpPr>
          <p:spPr bwMode="auto">
            <a:xfrm>
              <a:off x="3388" y="143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37" name="Oval 2257"/>
            <p:cNvSpPr>
              <a:spLocks noChangeArrowheads="1"/>
            </p:cNvSpPr>
            <p:nvPr/>
          </p:nvSpPr>
          <p:spPr bwMode="auto">
            <a:xfrm>
              <a:off x="3397" y="143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38" name="Oval 2258"/>
            <p:cNvSpPr>
              <a:spLocks noChangeArrowheads="1"/>
            </p:cNvSpPr>
            <p:nvPr/>
          </p:nvSpPr>
          <p:spPr bwMode="auto">
            <a:xfrm>
              <a:off x="3407" y="144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39" name="Oval 2259"/>
            <p:cNvSpPr>
              <a:spLocks noChangeArrowheads="1"/>
            </p:cNvSpPr>
            <p:nvPr/>
          </p:nvSpPr>
          <p:spPr bwMode="auto">
            <a:xfrm>
              <a:off x="3416" y="145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40" name="Oval 2260"/>
            <p:cNvSpPr>
              <a:spLocks noChangeArrowheads="1"/>
            </p:cNvSpPr>
            <p:nvPr/>
          </p:nvSpPr>
          <p:spPr bwMode="auto">
            <a:xfrm>
              <a:off x="3424" y="146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41" name="Oval 2261"/>
            <p:cNvSpPr>
              <a:spLocks noChangeArrowheads="1"/>
            </p:cNvSpPr>
            <p:nvPr/>
          </p:nvSpPr>
          <p:spPr bwMode="auto">
            <a:xfrm>
              <a:off x="3426" y="148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42" name="Oval 2262"/>
            <p:cNvSpPr>
              <a:spLocks noChangeArrowheads="1"/>
            </p:cNvSpPr>
            <p:nvPr/>
          </p:nvSpPr>
          <p:spPr bwMode="auto">
            <a:xfrm>
              <a:off x="3424" y="149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43" name="Oval 2263"/>
            <p:cNvSpPr>
              <a:spLocks noChangeArrowheads="1"/>
            </p:cNvSpPr>
            <p:nvPr/>
          </p:nvSpPr>
          <p:spPr bwMode="auto">
            <a:xfrm>
              <a:off x="3425" y="150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44" name="Oval 2264"/>
            <p:cNvSpPr>
              <a:spLocks noChangeArrowheads="1"/>
            </p:cNvSpPr>
            <p:nvPr/>
          </p:nvSpPr>
          <p:spPr bwMode="auto">
            <a:xfrm>
              <a:off x="3425" y="151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45" name="Oval 2265"/>
            <p:cNvSpPr>
              <a:spLocks noChangeArrowheads="1"/>
            </p:cNvSpPr>
            <p:nvPr/>
          </p:nvSpPr>
          <p:spPr bwMode="auto">
            <a:xfrm>
              <a:off x="3423" y="153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46" name="Oval 2266"/>
            <p:cNvSpPr>
              <a:spLocks noChangeArrowheads="1"/>
            </p:cNvSpPr>
            <p:nvPr/>
          </p:nvSpPr>
          <p:spPr bwMode="auto">
            <a:xfrm>
              <a:off x="3423" y="154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47" name="Oval 2267"/>
            <p:cNvSpPr>
              <a:spLocks noChangeArrowheads="1"/>
            </p:cNvSpPr>
            <p:nvPr/>
          </p:nvSpPr>
          <p:spPr bwMode="auto">
            <a:xfrm>
              <a:off x="3422" y="156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48" name="Oval 2268"/>
            <p:cNvSpPr>
              <a:spLocks noChangeArrowheads="1"/>
            </p:cNvSpPr>
            <p:nvPr/>
          </p:nvSpPr>
          <p:spPr bwMode="auto">
            <a:xfrm>
              <a:off x="3425" y="157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49" name="Oval 2269"/>
            <p:cNvSpPr>
              <a:spLocks noChangeArrowheads="1"/>
            </p:cNvSpPr>
            <p:nvPr/>
          </p:nvSpPr>
          <p:spPr bwMode="auto">
            <a:xfrm>
              <a:off x="3430" y="158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50" name="Oval 2270"/>
            <p:cNvSpPr>
              <a:spLocks noChangeArrowheads="1"/>
            </p:cNvSpPr>
            <p:nvPr/>
          </p:nvSpPr>
          <p:spPr bwMode="auto">
            <a:xfrm>
              <a:off x="3439" y="159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51" name="Oval 2271"/>
            <p:cNvSpPr>
              <a:spLocks noChangeArrowheads="1"/>
            </p:cNvSpPr>
            <p:nvPr/>
          </p:nvSpPr>
          <p:spPr bwMode="auto">
            <a:xfrm>
              <a:off x="3456" y="159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52" name="Oval 2272"/>
            <p:cNvSpPr>
              <a:spLocks noChangeArrowheads="1"/>
            </p:cNvSpPr>
            <p:nvPr/>
          </p:nvSpPr>
          <p:spPr bwMode="auto">
            <a:xfrm>
              <a:off x="3472" y="158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53" name="Oval 2273"/>
            <p:cNvSpPr>
              <a:spLocks noChangeArrowheads="1"/>
            </p:cNvSpPr>
            <p:nvPr/>
          </p:nvSpPr>
          <p:spPr bwMode="auto">
            <a:xfrm>
              <a:off x="3482" y="157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54" name="Oval 2274"/>
            <p:cNvSpPr>
              <a:spLocks noChangeArrowheads="1"/>
            </p:cNvSpPr>
            <p:nvPr/>
          </p:nvSpPr>
          <p:spPr bwMode="auto">
            <a:xfrm>
              <a:off x="3489" y="156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55" name="Oval 2275"/>
            <p:cNvSpPr>
              <a:spLocks noChangeArrowheads="1"/>
            </p:cNvSpPr>
            <p:nvPr/>
          </p:nvSpPr>
          <p:spPr bwMode="auto">
            <a:xfrm>
              <a:off x="3495" y="155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56" name="Oval 2276"/>
            <p:cNvSpPr>
              <a:spLocks noChangeArrowheads="1"/>
            </p:cNvSpPr>
            <p:nvPr/>
          </p:nvSpPr>
          <p:spPr bwMode="auto">
            <a:xfrm>
              <a:off x="3498" y="154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57" name="Oval 2277"/>
            <p:cNvSpPr>
              <a:spLocks noChangeArrowheads="1"/>
            </p:cNvSpPr>
            <p:nvPr/>
          </p:nvSpPr>
          <p:spPr bwMode="auto">
            <a:xfrm>
              <a:off x="3512" y="152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58" name="Oval 2278"/>
            <p:cNvSpPr>
              <a:spLocks noChangeArrowheads="1"/>
            </p:cNvSpPr>
            <p:nvPr/>
          </p:nvSpPr>
          <p:spPr bwMode="auto">
            <a:xfrm>
              <a:off x="3523" y="149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59" name="Oval 2279"/>
            <p:cNvSpPr>
              <a:spLocks noChangeArrowheads="1"/>
            </p:cNvSpPr>
            <p:nvPr/>
          </p:nvSpPr>
          <p:spPr bwMode="auto">
            <a:xfrm>
              <a:off x="3529" y="147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60" name="Oval 2280"/>
            <p:cNvSpPr>
              <a:spLocks noChangeArrowheads="1"/>
            </p:cNvSpPr>
            <p:nvPr/>
          </p:nvSpPr>
          <p:spPr bwMode="auto">
            <a:xfrm>
              <a:off x="3534" y="146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61" name="Oval 2281"/>
            <p:cNvSpPr>
              <a:spLocks noChangeArrowheads="1"/>
            </p:cNvSpPr>
            <p:nvPr/>
          </p:nvSpPr>
          <p:spPr bwMode="auto">
            <a:xfrm>
              <a:off x="3538" y="145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62" name="Oval 2282"/>
            <p:cNvSpPr>
              <a:spLocks noChangeArrowheads="1"/>
            </p:cNvSpPr>
            <p:nvPr/>
          </p:nvSpPr>
          <p:spPr bwMode="auto">
            <a:xfrm>
              <a:off x="3542" y="143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63" name="Oval 2283"/>
            <p:cNvSpPr>
              <a:spLocks noChangeArrowheads="1"/>
            </p:cNvSpPr>
            <p:nvPr/>
          </p:nvSpPr>
          <p:spPr bwMode="auto">
            <a:xfrm>
              <a:off x="3547" y="142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64" name="Oval 2284"/>
            <p:cNvSpPr>
              <a:spLocks noChangeArrowheads="1"/>
            </p:cNvSpPr>
            <p:nvPr/>
          </p:nvSpPr>
          <p:spPr bwMode="auto">
            <a:xfrm>
              <a:off x="3554" y="140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65" name="Oval 2285"/>
            <p:cNvSpPr>
              <a:spLocks noChangeArrowheads="1"/>
            </p:cNvSpPr>
            <p:nvPr/>
          </p:nvSpPr>
          <p:spPr bwMode="auto">
            <a:xfrm>
              <a:off x="3562" y="139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66" name="Oval 2286"/>
            <p:cNvSpPr>
              <a:spLocks noChangeArrowheads="1"/>
            </p:cNvSpPr>
            <p:nvPr/>
          </p:nvSpPr>
          <p:spPr bwMode="auto">
            <a:xfrm>
              <a:off x="3568" y="137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67" name="Oval 2287"/>
            <p:cNvSpPr>
              <a:spLocks noChangeArrowheads="1"/>
            </p:cNvSpPr>
            <p:nvPr/>
          </p:nvSpPr>
          <p:spPr bwMode="auto">
            <a:xfrm>
              <a:off x="3577" y="136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68" name="Oval 2288"/>
            <p:cNvSpPr>
              <a:spLocks noChangeArrowheads="1"/>
            </p:cNvSpPr>
            <p:nvPr/>
          </p:nvSpPr>
          <p:spPr bwMode="auto">
            <a:xfrm>
              <a:off x="3583" y="134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69" name="Oval 2289"/>
            <p:cNvSpPr>
              <a:spLocks noChangeArrowheads="1"/>
            </p:cNvSpPr>
            <p:nvPr/>
          </p:nvSpPr>
          <p:spPr bwMode="auto">
            <a:xfrm>
              <a:off x="3589" y="133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70" name="Oval 2290"/>
            <p:cNvSpPr>
              <a:spLocks noChangeArrowheads="1"/>
            </p:cNvSpPr>
            <p:nvPr/>
          </p:nvSpPr>
          <p:spPr bwMode="auto">
            <a:xfrm>
              <a:off x="3596" y="132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71" name="Oval 2291"/>
            <p:cNvSpPr>
              <a:spLocks noChangeArrowheads="1"/>
            </p:cNvSpPr>
            <p:nvPr/>
          </p:nvSpPr>
          <p:spPr bwMode="auto">
            <a:xfrm>
              <a:off x="3601" y="131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72" name="Oval 2292"/>
            <p:cNvSpPr>
              <a:spLocks noChangeArrowheads="1"/>
            </p:cNvSpPr>
            <p:nvPr/>
          </p:nvSpPr>
          <p:spPr bwMode="auto">
            <a:xfrm>
              <a:off x="3606" y="129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73" name="Oval 2293"/>
            <p:cNvSpPr>
              <a:spLocks noChangeArrowheads="1"/>
            </p:cNvSpPr>
            <p:nvPr/>
          </p:nvSpPr>
          <p:spPr bwMode="auto">
            <a:xfrm>
              <a:off x="3610" y="127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74" name="Oval 2294"/>
            <p:cNvSpPr>
              <a:spLocks noChangeArrowheads="1"/>
            </p:cNvSpPr>
            <p:nvPr/>
          </p:nvSpPr>
          <p:spPr bwMode="auto">
            <a:xfrm>
              <a:off x="3616" y="126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75" name="Oval 2295"/>
            <p:cNvSpPr>
              <a:spLocks noChangeArrowheads="1"/>
            </p:cNvSpPr>
            <p:nvPr/>
          </p:nvSpPr>
          <p:spPr bwMode="auto">
            <a:xfrm>
              <a:off x="3619" y="124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76" name="Oval 2296"/>
            <p:cNvSpPr>
              <a:spLocks noChangeArrowheads="1"/>
            </p:cNvSpPr>
            <p:nvPr/>
          </p:nvSpPr>
          <p:spPr bwMode="auto">
            <a:xfrm>
              <a:off x="3622" y="123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77" name="Oval 2297"/>
            <p:cNvSpPr>
              <a:spLocks noChangeArrowheads="1"/>
            </p:cNvSpPr>
            <p:nvPr/>
          </p:nvSpPr>
          <p:spPr bwMode="auto">
            <a:xfrm>
              <a:off x="3621" y="121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78" name="Oval 2298"/>
            <p:cNvSpPr>
              <a:spLocks noChangeArrowheads="1"/>
            </p:cNvSpPr>
            <p:nvPr/>
          </p:nvSpPr>
          <p:spPr bwMode="auto">
            <a:xfrm>
              <a:off x="3624" y="120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79" name="Oval 2299"/>
            <p:cNvSpPr>
              <a:spLocks noChangeArrowheads="1"/>
            </p:cNvSpPr>
            <p:nvPr/>
          </p:nvSpPr>
          <p:spPr bwMode="auto">
            <a:xfrm>
              <a:off x="3619" y="118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80" name="Oval 2300"/>
            <p:cNvSpPr>
              <a:spLocks noChangeArrowheads="1"/>
            </p:cNvSpPr>
            <p:nvPr/>
          </p:nvSpPr>
          <p:spPr bwMode="auto">
            <a:xfrm>
              <a:off x="3610" y="117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81" name="Oval 2301"/>
            <p:cNvSpPr>
              <a:spLocks noChangeArrowheads="1"/>
            </p:cNvSpPr>
            <p:nvPr/>
          </p:nvSpPr>
          <p:spPr bwMode="auto">
            <a:xfrm>
              <a:off x="3595" y="117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82" name="Oval 2302"/>
            <p:cNvSpPr>
              <a:spLocks noChangeArrowheads="1"/>
            </p:cNvSpPr>
            <p:nvPr/>
          </p:nvSpPr>
          <p:spPr bwMode="auto">
            <a:xfrm>
              <a:off x="3580" y="117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83" name="Oval 2303"/>
            <p:cNvSpPr>
              <a:spLocks noChangeArrowheads="1"/>
            </p:cNvSpPr>
            <p:nvPr/>
          </p:nvSpPr>
          <p:spPr bwMode="auto">
            <a:xfrm>
              <a:off x="3570" y="118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84" name="Oval 2304"/>
            <p:cNvSpPr>
              <a:spLocks noChangeArrowheads="1"/>
            </p:cNvSpPr>
            <p:nvPr/>
          </p:nvSpPr>
          <p:spPr bwMode="auto">
            <a:xfrm>
              <a:off x="3561" y="119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85" name="Oval 2305"/>
            <p:cNvSpPr>
              <a:spLocks noChangeArrowheads="1"/>
            </p:cNvSpPr>
            <p:nvPr/>
          </p:nvSpPr>
          <p:spPr bwMode="auto">
            <a:xfrm>
              <a:off x="3553" y="121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86" name="Oval 2306"/>
            <p:cNvSpPr>
              <a:spLocks noChangeArrowheads="1"/>
            </p:cNvSpPr>
            <p:nvPr/>
          </p:nvSpPr>
          <p:spPr bwMode="auto">
            <a:xfrm>
              <a:off x="3550" y="122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87" name="Oval 2307"/>
            <p:cNvSpPr>
              <a:spLocks noChangeArrowheads="1"/>
            </p:cNvSpPr>
            <p:nvPr/>
          </p:nvSpPr>
          <p:spPr bwMode="auto">
            <a:xfrm>
              <a:off x="3545" y="123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88" name="Oval 2308"/>
            <p:cNvSpPr>
              <a:spLocks noChangeArrowheads="1"/>
            </p:cNvSpPr>
            <p:nvPr/>
          </p:nvSpPr>
          <p:spPr bwMode="auto">
            <a:xfrm>
              <a:off x="3544" y="125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89" name="Oval 2309"/>
            <p:cNvSpPr>
              <a:spLocks noChangeArrowheads="1"/>
            </p:cNvSpPr>
            <p:nvPr/>
          </p:nvSpPr>
          <p:spPr bwMode="auto">
            <a:xfrm>
              <a:off x="3543" y="126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90" name="Oval 2310"/>
            <p:cNvSpPr>
              <a:spLocks noChangeArrowheads="1"/>
            </p:cNvSpPr>
            <p:nvPr/>
          </p:nvSpPr>
          <p:spPr bwMode="auto">
            <a:xfrm>
              <a:off x="3541" y="128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91" name="Oval 2311"/>
            <p:cNvSpPr>
              <a:spLocks noChangeArrowheads="1"/>
            </p:cNvSpPr>
            <p:nvPr/>
          </p:nvSpPr>
          <p:spPr bwMode="auto">
            <a:xfrm>
              <a:off x="3541" y="129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92" name="Oval 2312"/>
            <p:cNvSpPr>
              <a:spLocks noChangeArrowheads="1"/>
            </p:cNvSpPr>
            <p:nvPr/>
          </p:nvSpPr>
          <p:spPr bwMode="auto">
            <a:xfrm>
              <a:off x="3539" y="130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93" name="Oval 2313"/>
            <p:cNvSpPr>
              <a:spLocks noChangeArrowheads="1"/>
            </p:cNvSpPr>
            <p:nvPr/>
          </p:nvSpPr>
          <p:spPr bwMode="auto">
            <a:xfrm>
              <a:off x="3538" y="132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94" name="Oval 2314"/>
            <p:cNvSpPr>
              <a:spLocks noChangeArrowheads="1"/>
            </p:cNvSpPr>
            <p:nvPr/>
          </p:nvSpPr>
          <p:spPr bwMode="auto">
            <a:xfrm>
              <a:off x="3538" y="133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95" name="Oval 2315"/>
            <p:cNvSpPr>
              <a:spLocks noChangeArrowheads="1"/>
            </p:cNvSpPr>
            <p:nvPr/>
          </p:nvSpPr>
          <p:spPr bwMode="auto">
            <a:xfrm>
              <a:off x="3539" y="134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96" name="Oval 2316"/>
            <p:cNvSpPr>
              <a:spLocks noChangeArrowheads="1"/>
            </p:cNvSpPr>
            <p:nvPr/>
          </p:nvSpPr>
          <p:spPr bwMode="auto">
            <a:xfrm>
              <a:off x="3538" y="135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97" name="Oval 2317"/>
            <p:cNvSpPr>
              <a:spLocks noChangeArrowheads="1"/>
            </p:cNvSpPr>
            <p:nvPr/>
          </p:nvSpPr>
          <p:spPr bwMode="auto">
            <a:xfrm>
              <a:off x="3537" y="136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98" name="Oval 2318"/>
            <p:cNvSpPr>
              <a:spLocks noChangeArrowheads="1"/>
            </p:cNvSpPr>
            <p:nvPr/>
          </p:nvSpPr>
          <p:spPr bwMode="auto">
            <a:xfrm>
              <a:off x="3538" y="137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99" name="Oval 2319"/>
            <p:cNvSpPr>
              <a:spLocks noChangeArrowheads="1"/>
            </p:cNvSpPr>
            <p:nvPr/>
          </p:nvSpPr>
          <p:spPr bwMode="auto">
            <a:xfrm>
              <a:off x="3537" y="139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00" name="Oval 2320"/>
            <p:cNvSpPr>
              <a:spLocks noChangeArrowheads="1"/>
            </p:cNvSpPr>
            <p:nvPr/>
          </p:nvSpPr>
          <p:spPr bwMode="auto">
            <a:xfrm>
              <a:off x="3536" y="140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01" name="Oval 2321"/>
            <p:cNvSpPr>
              <a:spLocks noChangeArrowheads="1"/>
            </p:cNvSpPr>
            <p:nvPr/>
          </p:nvSpPr>
          <p:spPr bwMode="auto">
            <a:xfrm>
              <a:off x="3537" y="141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02" name="Oval 2322"/>
            <p:cNvSpPr>
              <a:spLocks noChangeArrowheads="1"/>
            </p:cNvSpPr>
            <p:nvPr/>
          </p:nvSpPr>
          <p:spPr bwMode="auto">
            <a:xfrm>
              <a:off x="3538" y="143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03" name="Oval 2323"/>
            <p:cNvSpPr>
              <a:spLocks noChangeArrowheads="1"/>
            </p:cNvSpPr>
            <p:nvPr/>
          </p:nvSpPr>
          <p:spPr bwMode="auto">
            <a:xfrm>
              <a:off x="3538" y="144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04" name="Oval 2324"/>
            <p:cNvSpPr>
              <a:spLocks noChangeArrowheads="1"/>
            </p:cNvSpPr>
            <p:nvPr/>
          </p:nvSpPr>
          <p:spPr bwMode="auto">
            <a:xfrm>
              <a:off x="3536" y="145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05" name="Oval 2325"/>
            <p:cNvSpPr>
              <a:spLocks noChangeArrowheads="1"/>
            </p:cNvSpPr>
            <p:nvPr/>
          </p:nvSpPr>
          <p:spPr bwMode="auto">
            <a:xfrm>
              <a:off x="3537" y="147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06" name="Oval 2326"/>
            <p:cNvSpPr>
              <a:spLocks noChangeArrowheads="1"/>
            </p:cNvSpPr>
            <p:nvPr/>
          </p:nvSpPr>
          <p:spPr bwMode="auto">
            <a:xfrm>
              <a:off x="3538" y="148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07" name="Oval 2327"/>
            <p:cNvSpPr>
              <a:spLocks noChangeArrowheads="1"/>
            </p:cNvSpPr>
            <p:nvPr/>
          </p:nvSpPr>
          <p:spPr bwMode="auto">
            <a:xfrm>
              <a:off x="3536" y="149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08" name="Oval 2328"/>
            <p:cNvSpPr>
              <a:spLocks noChangeArrowheads="1"/>
            </p:cNvSpPr>
            <p:nvPr/>
          </p:nvSpPr>
          <p:spPr bwMode="auto">
            <a:xfrm>
              <a:off x="3539" y="151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09" name="Oval 2329"/>
            <p:cNvSpPr>
              <a:spLocks noChangeArrowheads="1"/>
            </p:cNvSpPr>
            <p:nvPr/>
          </p:nvSpPr>
          <p:spPr bwMode="auto">
            <a:xfrm>
              <a:off x="3537" y="152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10" name="Oval 2330"/>
            <p:cNvSpPr>
              <a:spLocks noChangeArrowheads="1"/>
            </p:cNvSpPr>
            <p:nvPr/>
          </p:nvSpPr>
          <p:spPr bwMode="auto">
            <a:xfrm>
              <a:off x="3538" y="154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11" name="Oval 2331"/>
            <p:cNvSpPr>
              <a:spLocks noChangeArrowheads="1"/>
            </p:cNvSpPr>
            <p:nvPr/>
          </p:nvSpPr>
          <p:spPr bwMode="auto">
            <a:xfrm>
              <a:off x="3539" y="155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12" name="Oval 2332"/>
            <p:cNvSpPr>
              <a:spLocks noChangeArrowheads="1"/>
            </p:cNvSpPr>
            <p:nvPr/>
          </p:nvSpPr>
          <p:spPr bwMode="auto">
            <a:xfrm>
              <a:off x="3538" y="156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13" name="Oval 2333"/>
            <p:cNvSpPr>
              <a:spLocks noChangeArrowheads="1"/>
            </p:cNvSpPr>
            <p:nvPr/>
          </p:nvSpPr>
          <p:spPr bwMode="auto">
            <a:xfrm>
              <a:off x="3538" y="158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14" name="Oval 2334"/>
            <p:cNvSpPr>
              <a:spLocks noChangeArrowheads="1"/>
            </p:cNvSpPr>
            <p:nvPr/>
          </p:nvSpPr>
          <p:spPr bwMode="auto">
            <a:xfrm>
              <a:off x="3538" y="159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15" name="Oval 2335"/>
            <p:cNvSpPr>
              <a:spLocks noChangeArrowheads="1"/>
            </p:cNvSpPr>
            <p:nvPr/>
          </p:nvSpPr>
          <p:spPr bwMode="auto">
            <a:xfrm>
              <a:off x="3543" y="151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16" name="Oval 2336"/>
            <p:cNvSpPr>
              <a:spLocks noChangeArrowheads="1"/>
            </p:cNvSpPr>
            <p:nvPr/>
          </p:nvSpPr>
          <p:spPr bwMode="auto">
            <a:xfrm>
              <a:off x="3551" y="149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17" name="Oval 2337"/>
            <p:cNvSpPr>
              <a:spLocks noChangeArrowheads="1"/>
            </p:cNvSpPr>
            <p:nvPr/>
          </p:nvSpPr>
          <p:spPr bwMode="auto">
            <a:xfrm>
              <a:off x="3560" y="148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18" name="Oval 2338"/>
            <p:cNvSpPr>
              <a:spLocks noChangeArrowheads="1"/>
            </p:cNvSpPr>
            <p:nvPr/>
          </p:nvSpPr>
          <p:spPr bwMode="auto">
            <a:xfrm>
              <a:off x="3572" y="146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19" name="Oval 2339"/>
            <p:cNvSpPr>
              <a:spLocks noChangeArrowheads="1"/>
            </p:cNvSpPr>
            <p:nvPr/>
          </p:nvSpPr>
          <p:spPr bwMode="auto">
            <a:xfrm>
              <a:off x="3583" y="145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20" name="Oval 2340"/>
            <p:cNvSpPr>
              <a:spLocks noChangeArrowheads="1"/>
            </p:cNvSpPr>
            <p:nvPr/>
          </p:nvSpPr>
          <p:spPr bwMode="auto">
            <a:xfrm>
              <a:off x="3595" y="144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21" name="Oval 2341"/>
            <p:cNvSpPr>
              <a:spLocks noChangeArrowheads="1"/>
            </p:cNvSpPr>
            <p:nvPr/>
          </p:nvSpPr>
          <p:spPr bwMode="auto">
            <a:xfrm>
              <a:off x="3611" y="143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22" name="Oval 2342"/>
            <p:cNvSpPr>
              <a:spLocks noChangeArrowheads="1"/>
            </p:cNvSpPr>
            <p:nvPr/>
          </p:nvSpPr>
          <p:spPr bwMode="auto">
            <a:xfrm>
              <a:off x="3625" y="143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23" name="Oval 2343"/>
            <p:cNvSpPr>
              <a:spLocks noChangeArrowheads="1"/>
            </p:cNvSpPr>
            <p:nvPr/>
          </p:nvSpPr>
          <p:spPr bwMode="auto">
            <a:xfrm>
              <a:off x="3635" y="143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24" name="Oval 2344"/>
            <p:cNvSpPr>
              <a:spLocks noChangeArrowheads="1"/>
            </p:cNvSpPr>
            <p:nvPr/>
          </p:nvSpPr>
          <p:spPr bwMode="auto">
            <a:xfrm>
              <a:off x="3646" y="143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25" name="Oval 2345"/>
            <p:cNvSpPr>
              <a:spLocks noChangeArrowheads="1"/>
            </p:cNvSpPr>
            <p:nvPr/>
          </p:nvSpPr>
          <p:spPr bwMode="auto">
            <a:xfrm>
              <a:off x="3656" y="144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26" name="Oval 2346"/>
            <p:cNvSpPr>
              <a:spLocks noChangeArrowheads="1"/>
            </p:cNvSpPr>
            <p:nvPr/>
          </p:nvSpPr>
          <p:spPr bwMode="auto">
            <a:xfrm>
              <a:off x="3666" y="146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27" name="Oval 2347"/>
            <p:cNvSpPr>
              <a:spLocks noChangeArrowheads="1"/>
            </p:cNvSpPr>
            <p:nvPr/>
          </p:nvSpPr>
          <p:spPr bwMode="auto">
            <a:xfrm>
              <a:off x="3670" y="147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28" name="Oval 2348"/>
            <p:cNvSpPr>
              <a:spLocks noChangeArrowheads="1"/>
            </p:cNvSpPr>
            <p:nvPr/>
          </p:nvSpPr>
          <p:spPr bwMode="auto">
            <a:xfrm>
              <a:off x="3670" y="149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29" name="Oval 2349"/>
            <p:cNvSpPr>
              <a:spLocks noChangeArrowheads="1"/>
            </p:cNvSpPr>
            <p:nvPr/>
          </p:nvSpPr>
          <p:spPr bwMode="auto">
            <a:xfrm>
              <a:off x="3670" y="150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30" name="Oval 2350"/>
            <p:cNvSpPr>
              <a:spLocks noChangeArrowheads="1"/>
            </p:cNvSpPr>
            <p:nvPr/>
          </p:nvSpPr>
          <p:spPr bwMode="auto">
            <a:xfrm>
              <a:off x="3671" y="152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31" name="Oval 2351"/>
            <p:cNvSpPr>
              <a:spLocks noChangeArrowheads="1"/>
            </p:cNvSpPr>
            <p:nvPr/>
          </p:nvSpPr>
          <p:spPr bwMode="auto">
            <a:xfrm>
              <a:off x="3670" y="152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32" name="Oval 2352"/>
            <p:cNvSpPr>
              <a:spLocks noChangeArrowheads="1"/>
            </p:cNvSpPr>
            <p:nvPr/>
          </p:nvSpPr>
          <p:spPr bwMode="auto">
            <a:xfrm>
              <a:off x="3670" y="154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33" name="Oval 2353"/>
            <p:cNvSpPr>
              <a:spLocks noChangeArrowheads="1"/>
            </p:cNvSpPr>
            <p:nvPr/>
          </p:nvSpPr>
          <p:spPr bwMode="auto">
            <a:xfrm>
              <a:off x="3668" y="155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34" name="Oval 2354"/>
            <p:cNvSpPr>
              <a:spLocks noChangeArrowheads="1"/>
            </p:cNvSpPr>
            <p:nvPr/>
          </p:nvSpPr>
          <p:spPr bwMode="auto">
            <a:xfrm>
              <a:off x="3668" y="157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35" name="Oval 2355"/>
            <p:cNvSpPr>
              <a:spLocks noChangeArrowheads="1"/>
            </p:cNvSpPr>
            <p:nvPr/>
          </p:nvSpPr>
          <p:spPr bwMode="auto">
            <a:xfrm>
              <a:off x="3674" y="158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36" name="Oval 2356"/>
            <p:cNvSpPr>
              <a:spLocks noChangeArrowheads="1"/>
            </p:cNvSpPr>
            <p:nvPr/>
          </p:nvSpPr>
          <p:spPr bwMode="auto">
            <a:xfrm>
              <a:off x="3685" y="159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37" name="Oval 2357"/>
            <p:cNvSpPr>
              <a:spLocks noChangeArrowheads="1"/>
            </p:cNvSpPr>
            <p:nvPr/>
          </p:nvSpPr>
          <p:spPr bwMode="auto">
            <a:xfrm>
              <a:off x="3699" y="159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38" name="Oval 2358"/>
            <p:cNvSpPr>
              <a:spLocks noChangeArrowheads="1"/>
            </p:cNvSpPr>
            <p:nvPr/>
          </p:nvSpPr>
          <p:spPr bwMode="auto">
            <a:xfrm>
              <a:off x="3712" y="159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39" name="Oval 2359"/>
            <p:cNvSpPr>
              <a:spLocks noChangeArrowheads="1"/>
            </p:cNvSpPr>
            <p:nvPr/>
          </p:nvSpPr>
          <p:spPr bwMode="auto">
            <a:xfrm>
              <a:off x="3725" y="158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40" name="Oval 2360"/>
            <p:cNvSpPr>
              <a:spLocks noChangeArrowheads="1"/>
            </p:cNvSpPr>
            <p:nvPr/>
          </p:nvSpPr>
          <p:spPr bwMode="auto">
            <a:xfrm>
              <a:off x="3737" y="157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41" name="Oval 2361"/>
            <p:cNvSpPr>
              <a:spLocks noChangeArrowheads="1"/>
            </p:cNvSpPr>
            <p:nvPr/>
          </p:nvSpPr>
          <p:spPr bwMode="auto">
            <a:xfrm>
              <a:off x="3745" y="156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42" name="Oval 2362"/>
            <p:cNvSpPr>
              <a:spLocks noChangeArrowheads="1"/>
            </p:cNvSpPr>
            <p:nvPr/>
          </p:nvSpPr>
          <p:spPr bwMode="auto">
            <a:xfrm>
              <a:off x="3754" y="155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43" name="Oval 2363"/>
            <p:cNvSpPr>
              <a:spLocks noChangeArrowheads="1"/>
            </p:cNvSpPr>
            <p:nvPr/>
          </p:nvSpPr>
          <p:spPr bwMode="auto">
            <a:xfrm>
              <a:off x="3760" y="153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44" name="Oval 2364"/>
            <p:cNvSpPr>
              <a:spLocks noChangeArrowheads="1"/>
            </p:cNvSpPr>
            <p:nvPr/>
          </p:nvSpPr>
          <p:spPr bwMode="auto">
            <a:xfrm>
              <a:off x="3764" y="152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45" name="Oval 2365"/>
            <p:cNvSpPr>
              <a:spLocks noChangeArrowheads="1"/>
            </p:cNvSpPr>
            <p:nvPr/>
          </p:nvSpPr>
          <p:spPr bwMode="auto">
            <a:xfrm>
              <a:off x="3769" y="151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46" name="Oval 2366"/>
            <p:cNvSpPr>
              <a:spLocks noChangeArrowheads="1"/>
            </p:cNvSpPr>
            <p:nvPr/>
          </p:nvSpPr>
          <p:spPr bwMode="auto">
            <a:xfrm>
              <a:off x="3505" y="153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47" name="Oval 2367"/>
            <p:cNvSpPr>
              <a:spLocks noChangeArrowheads="1"/>
            </p:cNvSpPr>
            <p:nvPr/>
          </p:nvSpPr>
          <p:spPr bwMode="auto">
            <a:xfrm>
              <a:off x="3515" y="150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48" name="Line 2368"/>
            <p:cNvSpPr>
              <a:spLocks noChangeShapeType="1"/>
            </p:cNvSpPr>
            <p:nvPr/>
          </p:nvSpPr>
          <p:spPr bwMode="auto">
            <a:xfrm>
              <a:off x="4242" y="1575"/>
              <a:ext cx="1" cy="1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49" name="Oval 2369"/>
            <p:cNvSpPr>
              <a:spLocks noChangeArrowheads="1"/>
            </p:cNvSpPr>
            <p:nvPr/>
          </p:nvSpPr>
          <p:spPr bwMode="auto">
            <a:xfrm>
              <a:off x="4303" y="151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50" name="Oval 2370"/>
            <p:cNvSpPr>
              <a:spLocks noChangeArrowheads="1"/>
            </p:cNvSpPr>
            <p:nvPr/>
          </p:nvSpPr>
          <p:spPr bwMode="auto">
            <a:xfrm>
              <a:off x="4309" y="150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51" name="Oval 2371"/>
            <p:cNvSpPr>
              <a:spLocks noChangeArrowheads="1"/>
            </p:cNvSpPr>
            <p:nvPr/>
          </p:nvSpPr>
          <p:spPr bwMode="auto">
            <a:xfrm>
              <a:off x="4318" y="148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52" name="Oval 2372"/>
            <p:cNvSpPr>
              <a:spLocks noChangeArrowheads="1"/>
            </p:cNvSpPr>
            <p:nvPr/>
          </p:nvSpPr>
          <p:spPr bwMode="auto">
            <a:xfrm>
              <a:off x="4326" y="147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53" name="Oval 2373"/>
            <p:cNvSpPr>
              <a:spLocks noChangeArrowheads="1"/>
            </p:cNvSpPr>
            <p:nvPr/>
          </p:nvSpPr>
          <p:spPr bwMode="auto">
            <a:xfrm>
              <a:off x="4335" y="146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54" name="Oval 2374"/>
            <p:cNvSpPr>
              <a:spLocks noChangeArrowheads="1"/>
            </p:cNvSpPr>
            <p:nvPr/>
          </p:nvSpPr>
          <p:spPr bwMode="auto">
            <a:xfrm>
              <a:off x="4342" y="145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55" name="Oval 2375"/>
            <p:cNvSpPr>
              <a:spLocks noChangeArrowheads="1"/>
            </p:cNvSpPr>
            <p:nvPr/>
          </p:nvSpPr>
          <p:spPr bwMode="auto">
            <a:xfrm>
              <a:off x="4350" y="144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56" name="Oval 2376"/>
            <p:cNvSpPr>
              <a:spLocks noChangeArrowheads="1"/>
            </p:cNvSpPr>
            <p:nvPr/>
          </p:nvSpPr>
          <p:spPr bwMode="auto">
            <a:xfrm>
              <a:off x="4350" y="144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57" name="Oval 2377"/>
            <p:cNvSpPr>
              <a:spLocks noChangeArrowheads="1"/>
            </p:cNvSpPr>
            <p:nvPr/>
          </p:nvSpPr>
          <p:spPr bwMode="auto">
            <a:xfrm>
              <a:off x="4350" y="145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58" name="Oval 2378"/>
            <p:cNvSpPr>
              <a:spLocks noChangeArrowheads="1"/>
            </p:cNvSpPr>
            <p:nvPr/>
          </p:nvSpPr>
          <p:spPr bwMode="auto">
            <a:xfrm>
              <a:off x="4349" y="147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59" name="Oval 2379"/>
            <p:cNvSpPr>
              <a:spLocks noChangeArrowheads="1"/>
            </p:cNvSpPr>
            <p:nvPr/>
          </p:nvSpPr>
          <p:spPr bwMode="auto">
            <a:xfrm>
              <a:off x="4348" y="149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60" name="Oval 2380"/>
            <p:cNvSpPr>
              <a:spLocks noChangeArrowheads="1"/>
            </p:cNvSpPr>
            <p:nvPr/>
          </p:nvSpPr>
          <p:spPr bwMode="auto">
            <a:xfrm>
              <a:off x="4348" y="150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61" name="Oval 2381"/>
            <p:cNvSpPr>
              <a:spLocks noChangeArrowheads="1"/>
            </p:cNvSpPr>
            <p:nvPr/>
          </p:nvSpPr>
          <p:spPr bwMode="auto">
            <a:xfrm>
              <a:off x="4350" y="151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62" name="Oval 2382"/>
            <p:cNvSpPr>
              <a:spLocks noChangeArrowheads="1"/>
            </p:cNvSpPr>
            <p:nvPr/>
          </p:nvSpPr>
          <p:spPr bwMode="auto">
            <a:xfrm>
              <a:off x="4349" y="153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63" name="Oval 2383"/>
            <p:cNvSpPr>
              <a:spLocks noChangeArrowheads="1"/>
            </p:cNvSpPr>
            <p:nvPr/>
          </p:nvSpPr>
          <p:spPr bwMode="auto">
            <a:xfrm>
              <a:off x="4348" y="154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64" name="Oval 2384"/>
            <p:cNvSpPr>
              <a:spLocks noChangeArrowheads="1"/>
            </p:cNvSpPr>
            <p:nvPr/>
          </p:nvSpPr>
          <p:spPr bwMode="auto">
            <a:xfrm>
              <a:off x="4349" y="155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65" name="Oval 2385"/>
            <p:cNvSpPr>
              <a:spLocks noChangeArrowheads="1"/>
            </p:cNvSpPr>
            <p:nvPr/>
          </p:nvSpPr>
          <p:spPr bwMode="auto">
            <a:xfrm>
              <a:off x="4349" y="156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66" name="Oval 2386"/>
            <p:cNvSpPr>
              <a:spLocks noChangeArrowheads="1"/>
            </p:cNvSpPr>
            <p:nvPr/>
          </p:nvSpPr>
          <p:spPr bwMode="auto">
            <a:xfrm>
              <a:off x="4350" y="158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67" name="Oval 2387"/>
            <p:cNvSpPr>
              <a:spLocks noChangeArrowheads="1"/>
            </p:cNvSpPr>
            <p:nvPr/>
          </p:nvSpPr>
          <p:spPr bwMode="auto">
            <a:xfrm>
              <a:off x="4350" y="159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68" name="Oval 2388"/>
            <p:cNvSpPr>
              <a:spLocks noChangeArrowheads="1"/>
            </p:cNvSpPr>
            <p:nvPr/>
          </p:nvSpPr>
          <p:spPr bwMode="auto">
            <a:xfrm>
              <a:off x="4348" y="160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69" name="Oval 2389"/>
            <p:cNvSpPr>
              <a:spLocks noChangeArrowheads="1"/>
            </p:cNvSpPr>
            <p:nvPr/>
          </p:nvSpPr>
          <p:spPr bwMode="auto">
            <a:xfrm>
              <a:off x="4348" y="162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70" name="Oval 2390"/>
            <p:cNvSpPr>
              <a:spLocks noChangeArrowheads="1"/>
            </p:cNvSpPr>
            <p:nvPr/>
          </p:nvSpPr>
          <p:spPr bwMode="auto">
            <a:xfrm>
              <a:off x="4350" y="163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71" name="Oval 2391"/>
            <p:cNvSpPr>
              <a:spLocks noChangeArrowheads="1"/>
            </p:cNvSpPr>
            <p:nvPr/>
          </p:nvSpPr>
          <p:spPr bwMode="auto">
            <a:xfrm>
              <a:off x="4348" y="164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72" name="Oval 2392"/>
            <p:cNvSpPr>
              <a:spLocks noChangeArrowheads="1"/>
            </p:cNvSpPr>
            <p:nvPr/>
          </p:nvSpPr>
          <p:spPr bwMode="auto">
            <a:xfrm>
              <a:off x="4349" y="165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73" name="Oval 2393"/>
            <p:cNvSpPr>
              <a:spLocks noChangeArrowheads="1"/>
            </p:cNvSpPr>
            <p:nvPr/>
          </p:nvSpPr>
          <p:spPr bwMode="auto">
            <a:xfrm>
              <a:off x="4349" y="166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74" name="Oval 2394"/>
            <p:cNvSpPr>
              <a:spLocks noChangeArrowheads="1"/>
            </p:cNvSpPr>
            <p:nvPr/>
          </p:nvSpPr>
          <p:spPr bwMode="auto">
            <a:xfrm>
              <a:off x="4348" y="168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75" name="Oval 2395"/>
            <p:cNvSpPr>
              <a:spLocks noChangeArrowheads="1"/>
            </p:cNvSpPr>
            <p:nvPr/>
          </p:nvSpPr>
          <p:spPr bwMode="auto">
            <a:xfrm>
              <a:off x="4350" y="169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76" name="Oval 2396"/>
            <p:cNvSpPr>
              <a:spLocks noChangeArrowheads="1"/>
            </p:cNvSpPr>
            <p:nvPr/>
          </p:nvSpPr>
          <p:spPr bwMode="auto">
            <a:xfrm>
              <a:off x="4347" y="170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77" name="Oval 2397"/>
            <p:cNvSpPr>
              <a:spLocks noChangeArrowheads="1"/>
            </p:cNvSpPr>
            <p:nvPr/>
          </p:nvSpPr>
          <p:spPr bwMode="auto">
            <a:xfrm>
              <a:off x="4349" y="171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78" name="Oval 2398"/>
            <p:cNvSpPr>
              <a:spLocks noChangeArrowheads="1"/>
            </p:cNvSpPr>
            <p:nvPr/>
          </p:nvSpPr>
          <p:spPr bwMode="auto">
            <a:xfrm>
              <a:off x="4348" y="172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79" name="Oval 2399"/>
            <p:cNvSpPr>
              <a:spLocks noChangeArrowheads="1"/>
            </p:cNvSpPr>
            <p:nvPr/>
          </p:nvSpPr>
          <p:spPr bwMode="auto">
            <a:xfrm>
              <a:off x="4348" y="173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80" name="Oval 2400"/>
            <p:cNvSpPr>
              <a:spLocks noChangeArrowheads="1"/>
            </p:cNvSpPr>
            <p:nvPr/>
          </p:nvSpPr>
          <p:spPr bwMode="auto">
            <a:xfrm>
              <a:off x="4348" y="174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81" name="Oval 2401"/>
            <p:cNvSpPr>
              <a:spLocks noChangeArrowheads="1"/>
            </p:cNvSpPr>
            <p:nvPr/>
          </p:nvSpPr>
          <p:spPr bwMode="auto">
            <a:xfrm>
              <a:off x="4347" y="175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83" name="Oval 2403"/>
            <p:cNvSpPr>
              <a:spLocks noChangeArrowheads="1"/>
            </p:cNvSpPr>
            <p:nvPr/>
          </p:nvSpPr>
          <p:spPr bwMode="auto">
            <a:xfrm>
              <a:off x="4351" y="151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84" name="Oval 2404"/>
            <p:cNvSpPr>
              <a:spLocks noChangeArrowheads="1"/>
            </p:cNvSpPr>
            <p:nvPr/>
          </p:nvSpPr>
          <p:spPr bwMode="auto">
            <a:xfrm>
              <a:off x="4359" y="150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85" name="Oval 2405"/>
            <p:cNvSpPr>
              <a:spLocks noChangeArrowheads="1"/>
            </p:cNvSpPr>
            <p:nvPr/>
          </p:nvSpPr>
          <p:spPr bwMode="auto">
            <a:xfrm>
              <a:off x="4369" y="148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86" name="Oval 2406"/>
            <p:cNvSpPr>
              <a:spLocks noChangeArrowheads="1"/>
            </p:cNvSpPr>
            <p:nvPr/>
          </p:nvSpPr>
          <p:spPr bwMode="auto">
            <a:xfrm>
              <a:off x="4377" y="147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87" name="Oval 2407"/>
            <p:cNvSpPr>
              <a:spLocks noChangeArrowheads="1"/>
            </p:cNvSpPr>
            <p:nvPr/>
          </p:nvSpPr>
          <p:spPr bwMode="auto">
            <a:xfrm>
              <a:off x="4387" y="146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88" name="Oval 2408"/>
            <p:cNvSpPr>
              <a:spLocks noChangeArrowheads="1"/>
            </p:cNvSpPr>
            <p:nvPr/>
          </p:nvSpPr>
          <p:spPr bwMode="auto">
            <a:xfrm>
              <a:off x="4399" y="145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89" name="Oval 2409"/>
            <p:cNvSpPr>
              <a:spLocks noChangeArrowheads="1"/>
            </p:cNvSpPr>
            <p:nvPr/>
          </p:nvSpPr>
          <p:spPr bwMode="auto">
            <a:xfrm>
              <a:off x="4414" y="144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90" name="Oval 2410"/>
            <p:cNvSpPr>
              <a:spLocks noChangeArrowheads="1"/>
            </p:cNvSpPr>
            <p:nvPr/>
          </p:nvSpPr>
          <p:spPr bwMode="auto">
            <a:xfrm>
              <a:off x="4428" y="143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91" name="Oval 2411"/>
            <p:cNvSpPr>
              <a:spLocks noChangeArrowheads="1"/>
            </p:cNvSpPr>
            <p:nvPr/>
          </p:nvSpPr>
          <p:spPr bwMode="auto">
            <a:xfrm>
              <a:off x="4444" y="143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92" name="Oval 2412"/>
            <p:cNvSpPr>
              <a:spLocks noChangeArrowheads="1"/>
            </p:cNvSpPr>
            <p:nvPr/>
          </p:nvSpPr>
          <p:spPr bwMode="auto">
            <a:xfrm>
              <a:off x="4453" y="144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93" name="Oval 2413"/>
            <p:cNvSpPr>
              <a:spLocks noChangeArrowheads="1"/>
            </p:cNvSpPr>
            <p:nvPr/>
          </p:nvSpPr>
          <p:spPr bwMode="auto">
            <a:xfrm>
              <a:off x="4463" y="144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94" name="Oval 2414"/>
            <p:cNvSpPr>
              <a:spLocks noChangeArrowheads="1"/>
            </p:cNvSpPr>
            <p:nvPr/>
          </p:nvSpPr>
          <p:spPr bwMode="auto">
            <a:xfrm>
              <a:off x="4472" y="145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95" name="Oval 2415"/>
            <p:cNvSpPr>
              <a:spLocks noChangeArrowheads="1"/>
            </p:cNvSpPr>
            <p:nvPr/>
          </p:nvSpPr>
          <p:spPr bwMode="auto">
            <a:xfrm>
              <a:off x="4480" y="147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96" name="Oval 2416"/>
            <p:cNvSpPr>
              <a:spLocks noChangeArrowheads="1"/>
            </p:cNvSpPr>
            <p:nvPr/>
          </p:nvSpPr>
          <p:spPr bwMode="auto">
            <a:xfrm>
              <a:off x="4482" y="148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97" name="Oval 2417"/>
            <p:cNvSpPr>
              <a:spLocks noChangeArrowheads="1"/>
            </p:cNvSpPr>
            <p:nvPr/>
          </p:nvSpPr>
          <p:spPr bwMode="auto">
            <a:xfrm>
              <a:off x="4480" y="149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98" name="Oval 2418"/>
            <p:cNvSpPr>
              <a:spLocks noChangeArrowheads="1"/>
            </p:cNvSpPr>
            <p:nvPr/>
          </p:nvSpPr>
          <p:spPr bwMode="auto">
            <a:xfrm>
              <a:off x="4481" y="151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99" name="Oval 2419"/>
            <p:cNvSpPr>
              <a:spLocks noChangeArrowheads="1"/>
            </p:cNvSpPr>
            <p:nvPr/>
          </p:nvSpPr>
          <p:spPr bwMode="auto">
            <a:xfrm>
              <a:off x="4481" y="152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00" name="Oval 2420"/>
            <p:cNvSpPr>
              <a:spLocks noChangeArrowheads="1"/>
            </p:cNvSpPr>
            <p:nvPr/>
          </p:nvSpPr>
          <p:spPr bwMode="auto">
            <a:xfrm>
              <a:off x="4479" y="153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01" name="Oval 2421"/>
            <p:cNvSpPr>
              <a:spLocks noChangeArrowheads="1"/>
            </p:cNvSpPr>
            <p:nvPr/>
          </p:nvSpPr>
          <p:spPr bwMode="auto">
            <a:xfrm>
              <a:off x="4479" y="154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02" name="Oval 2422"/>
            <p:cNvSpPr>
              <a:spLocks noChangeArrowheads="1"/>
            </p:cNvSpPr>
            <p:nvPr/>
          </p:nvSpPr>
          <p:spPr bwMode="auto">
            <a:xfrm>
              <a:off x="4478" y="156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03" name="Oval 2423"/>
            <p:cNvSpPr>
              <a:spLocks noChangeArrowheads="1"/>
            </p:cNvSpPr>
            <p:nvPr/>
          </p:nvSpPr>
          <p:spPr bwMode="auto">
            <a:xfrm>
              <a:off x="4481" y="157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04" name="Oval 2424"/>
            <p:cNvSpPr>
              <a:spLocks noChangeArrowheads="1"/>
            </p:cNvSpPr>
            <p:nvPr/>
          </p:nvSpPr>
          <p:spPr bwMode="auto">
            <a:xfrm>
              <a:off x="4486" y="159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05" name="Oval 2425"/>
            <p:cNvSpPr>
              <a:spLocks noChangeArrowheads="1"/>
            </p:cNvSpPr>
            <p:nvPr/>
          </p:nvSpPr>
          <p:spPr bwMode="auto">
            <a:xfrm>
              <a:off x="4495" y="159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06" name="Oval 2426"/>
            <p:cNvSpPr>
              <a:spLocks noChangeArrowheads="1"/>
            </p:cNvSpPr>
            <p:nvPr/>
          </p:nvSpPr>
          <p:spPr bwMode="auto">
            <a:xfrm>
              <a:off x="4512" y="159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07" name="Oval 2427"/>
            <p:cNvSpPr>
              <a:spLocks noChangeArrowheads="1"/>
            </p:cNvSpPr>
            <p:nvPr/>
          </p:nvSpPr>
          <p:spPr bwMode="auto">
            <a:xfrm>
              <a:off x="4528" y="159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08" name="Oval 2428"/>
            <p:cNvSpPr>
              <a:spLocks noChangeArrowheads="1"/>
            </p:cNvSpPr>
            <p:nvPr/>
          </p:nvSpPr>
          <p:spPr bwMode="auto">
            <a:xfrm>
              <a:off x="4538" y="158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09" name="Oval 2429"/>
            <p:cNvSpPr>
              <a:spLocks noChangeArrowheads="1"/>
            </p:cNvSpPr>
            <p:nvPr/>
          </p:nvSpPr>
          <p:spPr bwMode="auto">
            <a:xfrm>
              <a:off x="4545" y="156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10" name="Oval 2430"/>
            <p:cNvSpPr>
              <a:spLocks noChangeArrowheads="1"/>
            </p:cNvSpPr>
            <p:nvPr/>
          </p:nvSpPr>
          <p:spPr bwMode="auto">
            <a:xfrm>
              <a:off x="4551" y="155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11" name="Oval 2431"/>
            <p:cNvSpPr>
              <a:spLocks noChangeArrowheads="1"/>
            </p:cNvSpPr>
            <p:nvPr/>
          </p:nvSpPr>
          <p:spPr bwMode="auto">
            <a:xfrm>
              <a:off x="4554" y="155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12" name="Oval 2432"/>
            <p:cNvSpPr>
              <a:spLocks noChangeArrowheads="1"/>
            </p:cNvSpPr>
            <p:nvPr/>
          </p:nvSpPr>
          <p:spPr bwMode="auto">
            <a:xfrm>
              <a:off x="4568" y="152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13" name="Oval 2433"/>
            <p:cNvSpPr>
              <a:spLocks noChangeArrowheads="1"/>
            </p:cNvSpPr>
            <p:nvPr/>
          </p:nvSpPr>
          <p:spPr bwMode="auto">
            <a:xfrm>
              <a:off x="4579" y="149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14" name="Oval 2434"/>
            <p:cNvSpPr>
              <a:spLocks noChangeArrowheads="1"/>
            </p:cNvSpPr>
            <p:nvPr/>
          </p:nvSpPr>
          <p:spPr bwMode="auto">
            <a:xfrm>
              <a:off x="4585" y="148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15" name="Oval 2435"/>
            <p:cNvSpPr>
              <a:spLocks noChangeArrowheads="1"/>
            </p:cNvSpPr>
            <p:nvPr/>
          </p:nvSpPr>
          <p:spPr bwMode="auto">
            <a:xfrm>
              <a:off x="4590" y="147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16" name="Oval 2436"/>
            <p:cNvSpPr>
              <a:spLocks noChangeArrowheads="1"/>
            </p:cNvSpPr>
            <p:nvPr/>
          </p:nvSpPr>
          <p:spPr bwMode="auto">
            <a:xfrm>
              <a:off x="4594" y="145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17" name="Oval 2437"/>
            <p:cNvSpPr>
              <a:spLocks noChangeArrowheads="1"/>
            </p:cNvSpPr>
            <p:nvPr/>
          </p:nvSpPr>
          <p:spPr bwMode="auto">
            <a:xfrm>
              <a:off x="4598" y="144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18" name="Oval 2438"/>
            <p:cNvSpPr>
              <a:spLocks noChangeArrowheads="1"/>
            </p:cNvSpPr>
            <p:nvPr/>
          </p:nvSpPr>
          <p:spPr bwMode="auto">
            <a:xfrm>
              <a:off x="4603" y="142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19" name="Oval 2439"/>
            <p:cNvSpPr>
              <a:spLocks noChangeArrowheads="1"/>
            </p:cNvSpPr>
            <p:nvPr/>
          </p:nvSpPr>
          <p:spPr bwMode="auto">
            <a:xfrm>
              <a:off x="4610" y="141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20" name="Oval 2440"/>
            <p:cNvSpPr>
              <a:spLocks noChangeArrowheads="1"/>
            </p:cNvSpPr>
            <p:nvPr/>
          </p:nvSpPr>
          <p:spPr bwMode="auto">
            <a:xfrm>
              <a:off x="4618" y="139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21" name="Oval 2441"/>
            <p:cNvSpPr>
              <a:spLocks noChangeArrowheads="1"/>
            </p:cNvSpPr>
            <p:nvPr/>
          </p:nvSpPr>
          <p:spPr bwMode="auto">
            <a:xfrm>
              <a:off x="4624" y="138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22" name="Oval 2442"/>
            <p:cNvSpPr>
              <a:spLocks noChangeArrowheads="1"/>
            </p:cNvSpPr>
            <p:nvPr/>
          </p:nvSpPr>
          <p:spPr bwMode="auto">
            <a:xfrm>
              <a:off x="4633" y="137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23" name="Oval 2443"/>
            <p:cNvSpPr>
              <a:spLocks noChangeArrowheads="1"/>
            </p:cNvSpPr>
            <p:nvPr/>
          </p:nvSpPr>
          <p:spPr bwMode="auto">
            <a:xfrm>
              <a:off x="4639" y="135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24" name="Oval 2444"/>
            <p:cNvSpPr>
              <a:spLocks noChangeArrowheads="1"/>
            </p:cNvSpPr>
            <p:nvPr/>
          </p:nvSpPr>
          <p:spPr bwMode="auto">
            <a:xfrm>
              <a:off x="4645" y="134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25" name="Oval 2445"/>
            <p:cNvSpPr>
              <a:spLocks noChangeArrowheads="1"/>
            </p:cNvSpPr>
            <p:nvPr/>
          </p:nvSpPr>
          <p:spPr bwMode="auto">
            <a:xfrm>
              <a:off x="4652" y="133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26" name="Oval 2446"/>
            <p:cNvSpPr>
              <a:spLocks noChangeArrowheads="1"/>
            </p:cNvSpPr>
            <p:nvPr/>
          </p:nvSpPr>
          <p:spPr bwMode="auto">
            <a:xfrm>
              <a:off x="4657" y="131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27" name="Oval 2447"/>
            <p:cNvSpPr>
              <a:spLocks noChangeArrowheads="1"/>
            </p:cNvSpPr>
            <p:nvPr/>
          </p:nvSpPr>
          <p:spPr bwMode="auto">
            <a:xfrm>
              <a:off x="4662" y="129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28" name="Oval 2448"/>
            <p:cNvSpPr>
              <a:spLocks noChangeArrowheads="1"/>
            </p:cNvSpPr>
            <p:nvPr/>
          </p:nvSpPr>
          <p:spPr bwMode="auto">
            <a:xfrm>
              <a:off x="4666" y="128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29" name="Oval 2449"/>
            <p:cNvSpPr>
              <a:spLocks noChangeArrowheads="1"/>
            </p:cNvSpPr>
            <p:nvPr/>
          </p:nvSpPr>
          <p:spPr bwMode="auto">
            <a:xfrm>
              <a:off x="4672" y="126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30" name="Oval 2450"/>
            <p:cNvSpPr>
              <a:spLocks noChangeArrowheads="1"/>
            </p:cNvSpPr>
            <p:nvPr/>
          </p:nvSpPr>
          <p:spPr bwMode="auto">
            <a:xfrm>
              <a:off x="4675" y="125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31" name="Oval 2451"/>
            <p:cNvSpPr>
              <a:spLocks noChangeArrowheads="1"/>
            </p:cNvSpPr>
            <p:nvPr/>
          </p:nvSpPr>
          <p:spPr bwMode="auto">
            <a:xfrm>
              <a:off x="4678" y="123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32" name="Oval 2452"/>
            <p:cNvSpPr>
              <a:spLocks noChangeArrowheads="1"/>
            </p:cNvSpPr>
            <p:nvPr/>
          </p:nvSpPr>
          <p:spPr bwMode="auto">
            <a:xfrm>
              <a:off x="4677" y="122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33" name="Oval 2453"/>
            <p:cNvSpPr>
              <a:spLocks noChangeArrowheads="1"/>
            </p:cNvSpPr>
            <p:nvPr/>
          </p:nvSpPr>
          <p:spPr bwMode="auto">
            <a:xfrm>
              <a:off x="4680" y="120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34" name="Oval 2454"/>
            <p:cNvSpPr>
              <a:spLocks noChangeArrowheads="1"/>
            </p:cNvSpPr>
            <p:nvPr/>
          </p:nvSpPr>
          <p:spPr bwMode="auto">
            <a:xfrm>
              <a:off x="4675" y="119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35" name="Oval 2455"/>
            <p:cNvSpPr>
              <a:spLocks noChangeArrowheads="1"/>
            </p:cNvSpPr>
            <p:nvPr/>
          </p:nvSpPr>
          <p:spPr bwMode="auto">
            <a:xfrm>
              <a:off x="4666" y="118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36" name="Oval 2456"/>
            <p:cNvSpPr>
              <a:spLocks noChangeArrowheads="1"/>
            </p:cNvSpPr>
            <p:nvPr/>
          </p:nvSpPr>
          <p:spPr bwMode="auto">
            <a:xfrm>
              <a:off x="4651" y="117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37" name="Oval 2457"/>
            <p:cNvSpPr>
              <a:spLocks noChangeArrowheads="1"/>
            </p:cNvSpPr>
            <p:nvPr/>
          </p:nvSpPr>
          <p:spPr bwMode="auto">
            <a:xfrm>
              <a:off x="4636" y="118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38" name="Oval 2458"/>
            <p:cNvSpPr>
              <a:spLocks noChangeArrowheads="1"/>
            </p:cNvSpPr>
            <p:nvPr/>
          </p:nvSpPr>
          <p:spPr bwMode="auto">
            <a:xfrm>
              <a:off x="4626" y="119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39" name="Oval 2459"/>
            <p:cNvSpPr>
              <a:spLocks noChangeArrowheads="1"/>
            </p:cNvSpPr>
            <p:nvPr/>
          </p:nvSpPr>
          <p:spPr bwMode="auto">
            <a:xfrm>
              <a:off x="4617" y="120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40" name="Oval 2460"/>
            <p:cNvSpPr>
              <a:spLocks noChangeArrowheads="1"/>
            </p:cNvSpPr>
            <p:nvPr/>
          </p:nvSpPr>
          <p:spPr bwMode="auto">
            <a:xfrm>
              <a:off x="4609" y="121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41" name="Oval 2461"/>
            <p:cNvSpPr>
              <a:spLocks noChangeArrowheads="1"/>
            </p:cNvSpPr>
            <p:nvPr/>
          </p:nvSpPr>
          <p:spPr bwMode="auto">
            <a:xfrm>
              <a:off x="4606" y="123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42" name="Oval 2462"/>
            <p:cNvSpPr>
              <a:spLocks noChangeArrowheads="1"/>
            </p:cNvSpPr>
            <p:nvPr/>
          </p:nvSpPr>
          <p:spPr bwMode="auto">
            <a:xfrm>
              <a:off x="4601" y="124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43" name="Oval 2463"/>
            <p:cNvSpPr>
              <a:spLocks noChangeArrowheads="1"/>
            </p:cNvSpPr>
            <p:nvPr/>
          </p:nvSpPr>
          <p:spPr bwMode="auto">
            <a:xfrm>
              <a:off x="4600" y="125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44" name="Oval 2464"/>
            <p:cNvSpPr>
              <a:spLocks noChangeArrowheads="1"/>
            </p:cNvSpPr>
            <p:nvPr/>
          </p:nvSpPr>
          <p:spPr bwMode="auto">
            <a:xfrm>
              <a:off x="4599" y="127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45" name="Oval 2465"/>
            <p:cNvSpPr>
              <a:spLocks noChangeArrowheads="1"/>
            </p:cNvSpPr>
            <p:nvPr/>
          </p:nvSpPr>
          <p:spPr bwMode="auto">
            <a:xfrm>
              <a:off x="4597" y="128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46" name="Oval 2466"/>
            <p:cNvSpPr>
              <a:spLocks noChangeArrowheads="1"/>
            </p:cNvSpPr>
            <p:nvPr/>
          </p:nvSpPr>
          <p:spPr bwMode="auto">
            <a:xfrm>
              <a:off x="4597" y="130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47" name="Oval 2467"/>
            <p:cNvSpPr>
              <a:spLocks noChangeArrowheads="1"/>
            </p:cNvSpPr>
            <p:nvPr/>
          </p:nvSpPr>
          <p:spPr bwMode="auto">
            <a:xfrm>
              <a:off x="4595" y="131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48" name="Oval 2468"/>
            <p:cNvSpPr>
              <a:spLocks noChangeArrowheads="1"/>
            </p:cNvSpPr>
            <p:nvPr/>
          </p:nvSpPr>
          <p:spPr bwMode="auto">
            <a:xfrm>
              <a:off x="4594" y="132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49" name="Oval 2469"/>
            <p:cNvSpPr>
              <a:spLocks noChangeArrowheads="1"/>
            </p:cNvSpPr>
            <p:nvPr/>
          </p:nvSpPr>
          <p:spPr bwMode="auto">
            <a:xfrm>
              <a:off x="4594" y="134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50" name="Oval 2470"/>
            <p:cNvSpPr>
              <a:spLocks noChangeArrowheads="1"/>
            </p:cNvSpPr>
            <p:nvPr/>
          </p:nvSpPr>
          <p:spPr bwMode="auto">
            <a:xfrm>
              <a:off x="4595" y="135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51" name="Oval 2471"/>
            <p:cNvSpPr>
              <a:spLocks noChangeArrowheads="1"/>
            </p:cNvSpPr>
            <p:nvPr/>
          </p:nvSpPr>
          <p:spPr bwMode="auto">
            <a:xfrm>
              <a:off x="4594" y="136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52" name="Oval 2472"/>
            <p:cNvSpPr>
              <a:spLocks noChangeArrowheads="1"/>
            </p:cNvSpPr>
            <p:nvPr/>
          </p:nvSpPr>
          <p:spPr bwMode="auto">
            <a:xfrm>
              <a:off x="4593" y="137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53" name="Oval 2473"/>
            <p:cNvSpPr>
              <a:spLocks noChangeArrowheads="1"/>
            </p:cNvSpPr>
            <p:nvPr/>
          </p:nvSpPr>
          <p:spPr bwMode="auto">
            <a:xfrm>
              <a:off x="4594" y="138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54" name="Oval 2474"/>
            <p:cNvSpPr>
              <a:spLocks noChangeArrowheads="1"/>
            </p:cNvSpPr>
            <p:nvPr/>
          </p:nvSpPr>
          <p:spPr bwMode="auto">
            <a:xfrm>
              <a:off x="4593" y="139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55" name="Oval 2475"/>
            <p:cNvSpPr>
              <a:spLocks noChangeArrowheads="1"/>
            </p:cNvSpPr>
            <p:nvPr/>
          </p:nvSpPr>
          <p:spPr bwMode="auto">
            <a:xfrm>
              <a:off x="4592" y="140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56" name="Oval 2476"/>
            <p:cNvSpPr>
              <a:spLocks noChangeArrowheads="1"/>
            </p:cNvSpPr>
            <p:nvPr/>
          </p:nvSpPr>
          <p:spPr bwMode="auto">
            <a:xfrm>
              <a:off x="4593" y="142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57" name="Oval 2477"/>
            <p:cNvSpPr>
              <a:spLocks noChangeArrowheads="1"/>
            </p:cNvSpPr>
            <p:nvPr/>
          </p:nvSpPr>
          <p:spPr bwMode="auto">
            <a:xfrm>
              <a:off x="4594" y="143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58" name="Oval 2478"/>
            <p:cNvSpPr>
              <a:spLocks noChangeArrowheads="1"/>
            </p:cNvSpPr>
            <p:nvPr/>
          </p:nvSpPr>
          <p:spPr bwMode="auto">
            <a:xfrm>
              <a:off x="4594" y="145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59" name="Oval 2479"/>
            <p:cNvSpPr>
              <a:spLocks noChangeArrowheads="1"/>
            </p:cNvSpPr>
            <p:nvPr/>
          </p:nvSpPr>
          <p:spPr bwMode="auto">
            <a:xfrm>
              <a:off x="4592" y="145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60" name="Oval 2480"/>
            <p:cNvSpPr>
              <a:spLocks noChangeArrowheads="1"/>
            </p:cNvSpPr>
            <p:nvPr/>
          </p:nvSpPr>
          <p:spPr bwMode="auto">
            <a:xfrm>
              <a:off x="4593" y="148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61" name="Oval 2481"/>
            <p:cNvSpPr>
              <a:spLocks noChangeArrowheads="1"/>
            </p:cNvSpPr>
            <p:nvPr/>
          </p:nvSpPr>
          <p:spPr bwMode="auto">
            <a:xfrm>
              <a:off x="4594" y="149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62" name="Oval 2482"/>
            <p:cNvSpPr>
              <a:spLocks noChangeArrowheads="1"/>
            </p:cNvSpPr>
            <p:nvPr/>
          </p:nvSpPr>
          <p:spPr bwMode="auto">
            <a:xfrm>
              <a:off x="4592" y="150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63" name="Oval 2483"/>
            <p:cNvSpPr>
              <a:spLocks noChangeArrowheads="1"/>
            </p:cNvSpPr>
            <p:nvPr/>
          </p:nvSpPr>
          <p:spPr bwMode="auto">
            <a:xfrm>
              <a:off x="4595" y="151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64" name="Oval 2484"/>
            <p:cNvSpPr>
              <a:spLocks noChangeArrowheads="1"/>
            </p:cNvSpPr>
            <p:nvPr/>
          </p:nvSpPr>
          <p:spPr bwMode="auto">
            <a:xfrm>
              <a:off x="4593" y="153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65" name="Oval 2485"/>
            <p:cNvSpPr>
              <a:spLocks noChangeArrowheads="1"/>
            </p:cNvSpPr>
            <p:nvPr/>
          </p:nvSpPr>
          <p:spPr bwMode="auto">
            <a:xfrm>
              <a:off x="4594" y="154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66" name="Oval 2486"/>
            <p:cNvSpPr>
              <a:spLocks noChangeArrowheads="1"/>
            </p:cNvSpPr>
            <p:nvPr/>
          </p:nvSpPr>
          <p:spPr bwMode="auto">
            <a:xfrm>
              <a:off x="4595" y="156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67" name="Oval 2487"/>
            <p:cNvSpPr>
              <a:spLocks noChangeArrowheads="1"/>
            </p:cNvSpPr>
            <p:nvPr/>
          </p:nvSpPr>
          <p:spPr bwMode="auto">
            <a:xfrm>
              <a:off x="4594" y="157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68" name="Oval 2488"/>
            <p:cNvSpPr>
              <a:spLocks noChangeArrowheads="1"/>
            </p:cNvSpPr>
            <p:nvPr/>
          </p:nvSpPr>
          <p:spPr bwMode="auto">
            <a:xfrm>
              <a:off x="4594" y="158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69" name="Oval 2489"/>
            <p:cNvSpPr>
              <a:spLocks noChangeArrowheads="1"/>
            </p:cNvSpPr>
            <p:nvPr/>
          </p:nvSpPr>
          <p:spPr bwMode="auto">
            <a:xfrm>
              <a:off x="4594" y="159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70" name="Oval 2490"/>
            <p:cNvSpPr>
              <a:spLocks noChangeArrowheads="1"/>
            </p:cNvSpPr>
            <p:nvPr/>
          </p:nvSpPr>
          <p:spPr bwMode="auto">
            <a:xfrm>
              <a:off x="4599" y="151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71" name="Oval 2491"/>
            <p:cNvSpPr>
              <a:spLocks noChangeArrowheads="1"/>
            </p:cNvSpPr>
            <p:nvPr/>
          </p:nvSpPr>
          <p:spPr bwMode="auto">
            <a:xfrm>
              <a:off x="4607" y="150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72" name="Oval 2492"/>
            <p:cNvSpPr>
              <a:spLocks noChangeArrowheads="1"/>
            </p:cNvSpPr>
            <p:nvPr/>
          </p:nvSpPr>
          <p:spPr bwMode="auto">
            <a:xfrm>
              <a:off x="4616" y="148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73" name="Oval 2493"/>
            <p:cNvSpPr>
              <a:spLocks noChangeArrowheads="1"/>
            </p:cNvSpPr>
            <p:nvPr/>
          </p:nvSpPr>
          <p:spPr bwMode="auto">
            <a:xfrm>
              <a:off x="4628" y="147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74" name="Oval 2494"/>
            <p:cNvSpPr>
              <a:spLocks noChangeArrowheads="1"/>
            </p:cNvSpPr>
            <p:nvPr/>
          </p:nvSpPr>
          <p:spPr bwMode="auto">
            <a:xfrm>
              <a:off x="4639" y="146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75" name="Oval 2495"/>
            <p:cNvSpPr>
              <a:spLocks noChangeArrowheads="1"/>
            </p:cNvSpPr>
            <p:nvPr/>
          </p:nvSpPr>
          <p:spPr bwMode="auto">
            <a:xfrm>
              <a:off x="4651" y="145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76" name="Oval 2496"/>
            <p:cNvSpPr>
              <a:spLocks noChangeArrowheads="1"/>
            </p:cNvSpPr>
            <p:nvPr/>
          </p:nvSpPr>
          <p:spPr bwMode="auto">
            <a:xfrm>
              <a:off x="4667" y="144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77" name="Oval 2497"/>
            <p:cNvSpPr>
              <a:spLocks noChangeArrowheads="1"/>
            </p:cNvSpPr>
            <p:nvPr/>
          </p:nvSpPr>
          <p:spPr bwMode="auto">
            <a:xfrm>
              <a:off x="4681" y="143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78" name="Oval 2498"/>
            <p:cNvSpPr>
              <a:spLocks noChangeArrowheads="1"/>
            </p:cNvSpPr>
            <p:nvPr/>
          </p:nvSpPr>
          <p:spPr bwMode="auto">
            <a:xfrm>
              <a:off x="4691" y="143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79" name="Oval 2499"/>
            <p:cNvSpPr>
              <a:spLocks noChangeArrowheads="1"/>
            </p:cNvSpPr>
            <p:nvPr/>
          </p:nvSpPr>
          <p:spPr bwMode="auto">
            <a:xfrm>
              <a:off x="4702" y="144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80" name="Oval 2500"/>
            <p:cNvSpPr>
              <a:spLocks noChangeArrowheads="1"/>
            </p:cNvSpPr>
            <p:nvPr/>
          </p:nvSpPr>
          <p:spPr bwMode="auto">
            <a:xfrm>
              <a:off x="4712" y="145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81" name="Oval 2501"/>
            <p:cNvSpPr>
              <a:spLocks noChangeArrowheads="1"/>
            </p:cNvSpPr>
            <p:nvPr/>
          </p:nvSpPr>
          <p:spPr bwMode="auto">
            <a:xfrm>
              <a:off x="4722" y="146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82" name="Oval 2502"/>
            <p:cNvSpPr>
              <a:spLocks noChangeArrowheads="1"/>
            </p:cNvSpPr>
            <p:nvPr/>
          </p:nvSpPr>
          <p:spPr bwMode="auto">
            <a:xfrm>
              <a:off x="4726" y="147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83" name="Oval 2503"/>
            <p:cNvSpPr>
              <a:spLocks noChangeArrowheads="1"/>
            </p:cNvSpPr>
            <p:nvPr/>
          </p:nvSpPr>
          <p:spPr bwMode="auto">
            <a:xfrm>
              <a:off x="4726" y="149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84" name="Oval 2504"/>
            <p:cNvSpPr>
              <a:spLocks noChangeArrowheads="1"/>
            </p:cNvSpPr>
            <p:nvPr/>
          </p:nvSpPr>
          <p:spPr bwMode="auto">
            <a:xfrm>
              <a:off x="4726" y="150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85" name="Oval 2505"/>
            <p:cNvSpPr>
              <a:spLocks noChangeArrowheads="1"/>
            </p:cNvSpPr>
            <p:nvPr/>
          </p:nvSpPr>
          <p:spPr bwMode="auto">
            <a:xfrm>
              <a:off x="4727" y="152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86" name="Oval 2506"/>
            <p:cNvSpPr>
              <a:spLocks noChangeArrowheads="1"/>
            </p:cNvSpPr>
            <p:nvPr/>
          </p:nvSpPr>
          <p:spPr bwMode="auto">
            <a:xfrm>
              <a:off x="4726" y="153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87" name="Oval 2507"/>
            <p:cNvSpPr>
              <a:spLocks noChangeArrowheads="1"/>
            </p:cNvSpPr>
            <p:nvPr/>
          </p:nvSpPr>
          <p:spPr bwMode="auto">
            <a:xfrm>
              <a:off x="4726" y="154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88" name="Oval 2508"/>
            <p:cNvSpPr>
              <a:spLocks noChangeArrowheads="1"/>
            </p:cNvSpPr>
            <p:nvPr/>
          </p:nvSpPr>
          <p:spPr bwMode="auto">
            <a:xfrm>
              <a:off x="4724" y="156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89" name="Oval 2509"/>
            <p:cNvSpPr>
              <a:spLocks noChangeArrowheads="1"/>
            </p:cNvSpPr>
            <p:nvPr/>
          </p:nvSpPr>
          <p:spPr bwMode="auto">
            <a:xfrm>
              <a:off x="4724" y="157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90" name="Oval 2510"/>
            <p:cNvSpPr>
              <a:spLocks noChangeArrowheads="1"/>
            </p:cNvSpPr>
            <p:nvPr/>
          </p:nvSpPr>
          <p:spPr bwMode="auto">
            <a:xfrm>
              <a:off x="4730" y="158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91" name="Oval 2511"/>
            <p:cNvSpPr>
              <a:spLocks noChangeArrowheads="1"/>
            </p:cNvSpPr>
            <p:nvPr/>
          </p:nvSpPr>
          <p:spPr bwMode="auto">
            <a:xfrm>
              <a:off x="4741" y="159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92" name="Oval 2512"/>
            <p:cNvSpPr>
              <a:spLocks noChangeArrowheads="1"/>
            </p:cNvSpPr>
            <p:nvPr/>
          </p:nvSpPr>
          <p:spPr bwMode="auto">
            <a:xfrm>
              <a:off x="4755" y="160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93" name="Oval 2513"/>
            <p:cNvSpPr>
              <a:spLocks noChangeArrowheads="1"/>
            </p:cNvSpPr>
            <p:nvPr/>
          </p:nvSpPr>
          <p:spPr bwMode="auto">
            <a:xfrm>
              <a:off x="4768" y="160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94" name="Oval 2514"/>
            <p:cNvSpPr>
              <a:spLocks noChangeArrowheads="1"/>
            </p:cNvSpPr>
            <p:nvPr/>
          </p:nvSpPr>
          <p:spPr bwMode="auto">
            <a:xfrm>
              <a:off x="4781" y="158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95" name="Oval 2515"/>
            <p:cNvSpPr>
              <a:spLocks noChangeArrowheads="1"/>
            </p:cNvSpPr>
            <p:nvPr/>
          </p:nvSpPr>
          <p:spPr bwMode="auto">
            <a:xfrm>
              <a:off x="4793" y="157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96" name="Oval 2516"/>
            <p:cNvSpPr>
              <a:spLocks noChangeArrowheads="1"/>
            </p:cNvSpPr>
            <p:nvPr/>
          </p:nvSpPr>
          <p:spPr bwMode="auto">
            <a:xfrm>
              <a:off x="4801" y="156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97" name="Oval 2517"/>
            <p:cNvSpPr>
              <a:spLocks noChangeArrowheads="1"/>
            </p:cNvSpPr>
            <p:nvPr/>
          </p:nvSpPr>
          <p:spPr bwMode="auto">
            <a:xfrm>
              <a:off x="4810" y="155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98" name="Oval 2518"/>
            <p:cNvSpPr>
              <a:spLocks noChangeArrowheads="1"/>
            </p:cNvSpPr>
            <p:nvPr/>
          </p:nvSpPr>
          <p:spPr bwMode="auto">
            <a:xfrm>
              <a:off x="4816" y="154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99" name="Oval 2519"/>
            <p:cNvSpPr>
              <a:spLocks noChangeArrowheads="1"/>
            </p:cNvSpPr>
            <p:nvPr/>
          </p:nvSpPr>
          <p:spPr bwMode="auto">
            <a:xfrm>
              <a:off x="4820" y="153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200" name="Oval 2520"/>
            <p:cNvSpPr>
              <a:spLocks noChangeArrowheads="1"/>
            </p:cNvSpPr>
            <p:nvPr/>
          </p:nvSpPr>
          <p:spPr bwMode="auto">
            <a:xfrm>
              <a:off x="4825" y="152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201" name="Oval 2521"/>
            <p:cNvSpPr>
              <a:spLocks noChangeArrowheads="1"/>
            </p:cNvSpPr>
            <p:nvPr/>
          </p:nvSpPr>
          <p:spPr bwMode="auto">
            <a:xfrm>
              <a:off x="4561" y="154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202" name="Oval 2522"/>
            <p:cNvSpPr>
              <a:spLocks noChangeArrowheads="1"/>
            </p:cNvSpPr>
            <p:nvPr/>
          </p:nvSpPr>
          <p:spPr bwMode="auto">
            <a:xfrm>
              <a:off x="4571" y="151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203" name="Oval 2523"/>
          <p:cNvSpPr>
            <a:spLocks noChangeArrowheads="1"/>
          </p:cNvSpPr>
          <p:nvPr/>
        </p:nvSpPr>
        <p:spPr bwMode="auto">
          <a:xfrm>
            <a:off x="2360613" y="33893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04" name="Oval 2524"/>
          <p:cNvSpPr>
            <a:spLocks noChangeArrowheads="1"/>
          </p:cNvSpPr>
          <p:nvPr/>
        </p:nvSpPr>
        <p:spPr bwMode="auto">
          <a:xfrm>
            <a:off x="2374900" y="33734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05" name="Oval 2525"/>
          <p:cNvSpPr>
            <a:spLocks noChangeArrowheads="1"/>
          </p:cNvSpPr>
          <p:nvPr/>
        </p:nvSpPr>
        <p:spPr bwMode="auto">
          <a:xfrm>
            <a:off x="2390775" y="33623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06" name="Oval 2526"/>
          <p:cNvSpPr>
            <a:spLocks noChangeArrowheads="1"/>
          </p:cNvSpPr>
          <p:nvPr/>
        </p:nvSpPr>
        <p:spPr bwMode="auto">
          <a:xfrm>
            <a:off x="2408238" y="33480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07" name="Oval 2527"/>
          <p:cNvSpPr>
            <a:spLocks noChangeArrowheads="1"/>
          </p:cNvSpPr>
          <p:nvPr/>
        </p:nvSpPr>
        <p:spPr bwMode="auto">
          <a:xfrm>
            <a:off x="2432050" y="334327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08" name="Oval 2528"/>
          <p:cNvSpPr>
            <a:spLocks noChangeArrowheads="1"/>
          </p:cNvSpPr>
          <p:nvPr/>
        </p:nvSpPr>
        <p:spPr bwMode="auto">
          <a:xfrm>
            <a:off x="2455863" y="334962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09" name="Oval 2529"/>
          <p:cNvSpPr>
            <a:spLocks noChangeArrowheads="1"/>
          </p:cNvSpPr>
          <p:nvPr/>
        </p:nvSpPr>
        <p:spPr bwMode="auto">
          <a:xfrm>
            <a:off x="2471738" y="337185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10" name="Oval 2530"/>
          <p:cNvSpPr>
            <a:spLocks noChangeArrowheads="1"/>
          </p:cNvSpPr>
          <p:nvPr/>
        </p:nvSpPr>
        <p:spPr bwMode="auto">
          <a:xfrm>
            <a:off x="2478088" y="339090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11" name="Oval 2531"/>
          <p:cNvSpPr>
            <a:spLocks noChangeArrowheads="1"/>
          </p:cNvSpPr>
          <p:nvPr/>
        </p:nvSpPr>
        <p:spPr bwMode="auto">
          <a:xfrm>
            <a:off x="2482850" y="34131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12" name="Oval 2532"/>
          <p:cNvSpPr>
            <a:spLocks noChangeArrowheads="1"/>
          </p:cNvSpPr>
          <p:nvPr/>
        </p:nvSpPr>
        <p:spPr bwMode="auto">
          <a:xfrm>
            <a:off x="2479675" y="343376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13" name="Oval 2533"/>
          <p:cNvSpPr>
            <a:spLocks noChangeArrowheads="1"/>
          </p:cNvSpPr>
          <p:nvPr/>
        </p:nvSpPr>
        <p:spPr bwMode="auto">
          <a:xfrm>
            <a:off x="2479675" y="34528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14" name="Oval 2534"/>
          <p:cNvSpPr>
            <a:spLocks noChangeArrowheads="1"/>
          </p:cNvSpPr>
          <p:nvPr/>
        </p:nvSpPr>
        <p:spPr bwMode="auto">
          <a:xfrm>
            <a:off x="2479675" y="346868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15" name="Oval 2535"/>
          <p:cNvSpPr>
            <a:spLocks noChangeArrowheads="1"/>
          </p:cNvSpPr>
          <p:nvPr/>
        </p:nvSpPr>
        <p:spPr bwMode="auto">
          <a:xfrm>
            <a:off x="2476500" y="34909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16" name="Oval 2536"/>
          <p:cNvSpPr>
            <a:spLocks noChangeArrowheads="1"/>
          </p:cNvSpPr>
          <p:nvPr/>
        </p:nvSpPr>
        <p:spPr bwMode="auto">
          <a:xfrm>
            <a:off x="2478088" y="350678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17" name="Oval 2537"/>
          <p:cNvSpPr>
            <a:spLocks noChangeArrowheads="1"/>
          </p:cNvSpPr>
          <p:nvPr/>
        </p:nvSpPr>
        <p:spPr bwMode="auto">
          <a:xfrm>
            <a:off x="2476500" y="35290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18" name="Oval 2538"/>
          <p:cNvSpPr>
            <a:spLocks noChangeArrowheads="1"/>
          </p:cNvSpPr>
          <p:nvPr/>
        </p:nvSpPr>
        <p:spPr bwMode="auto">
          <a:xfrm>
            <a:off x="2474913" y="354647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19" name="Oval 2539"/>
          <p:cNvSpPr>
            <a:spLocks noChangeArrowheads="1"/>
          </p:cNvSpPr>
          <p:nvPr/>
        </p:nvSpPr>
        <p:spPr bwMode="auto">
          <a:xfrm>
            <a:off x="2474913" y="355758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20" name="Oval 2540"/>
          <p:cNvSpPr>
            <a:spLocks noChangeArrowheads="1"/>
          </p:cNvSpPr>
          <p:nvPr/>
        </p:nvSpPr>
        <p:spPr bwMode="auto">
          <a:xfrm>
            <a:off x="2473325" y="357346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21" name="Oval 2541"/>
          <p:cNvSpPr>
            <a:spLocks noChangeArrowheads="1"/>
          </p:cNvSpPr>
          <p:nvPr/>
        </p:nvSpPr>
        <p:spPr bwMode="auto">
          <a:xfrm>
            <a:off x="2474913" y="359092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22" name="Oval 2542"/>
          <p:cNvSpPr>
            <a:spLocks noChangeArrowheads="1"/>
          </p:cNvSpPr>
          <p:nvPr/>
        </p:nvSpPr>
        <p:spPr bwMode="auto">
          <a:xfrm>
            <a:off x="2479675" y="350678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23" name="Oval 2543"/>
          <p:cNvSpPr>
            <a:spLocks noChangeArrowheads="1"/>
          </p:cNvSpPr>
          <p:nvPr/>
        </p:nvSpPr>
        <p:spPr bwMode="auto">
          <a:xfrm>
            <a:off x="2495550" y="348615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24" name="Oval 2544"/>
          <p:cNvSpPr>
            <a:spLocks noChangeArrowheads="1"/>
          </p:cNvSpPr>
          <p:nvPr/>
        </p:nvSpPr>
        <p:spPr bwMode="auto">
          <a:xfrm>
            <a:off x="2508250" y="345916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25" name="Oval 2545"/>
          <p:cNvSpPr>
            <a:spLocks noChangeArrowheads="1"/>
          </p:cNvSpPr>
          <p:nvPr/>
        </p:nvSpPr>
        <p:spPr bwMode="auto">
          <a:xfrm>
            <a:off x="2519363" y="344328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26" name="Oval 2546"/>
          <p:cNvSpPr>
            <a:spLocks noChangeArrowheads="1"/>
          </p:cNvSpPr>
          <p:nvPr/>
        </p:nvSpPr>
        <p:spPr bwMode="auto">
          <a:xfrm>
            <a:off x="2527300" y="342106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27" name="Oval 2547"/>
          <p:cNvSpPr>
            <a:spLocks noChangeArrowheads="1"/>
          </p:cNvSpPr>
          <p:nvPr/>
        </p:nvSpPr>
        <p:spPr bwMode="auto">
          <a:xfrm>
            <a:off x="2540000" y="34020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28" name="Oval 2548"/>
          <p:cNvSpPr>
            <a:spLocks noChangeArrowheads="1"/>
          </p:cNvSpPr>
          <p:nvPr/>
        </p:nvSpPr>
        <p:spPr bwMode="auto">
          <a:xfrm>
            <a:off x="2551113" y="337978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29" name="Oval 2549"/>
          <p:cNvSpPr>
            <a:spLocks noChangeArrowheads="1"/>
          </p:cNvSpPr>
          <p:nvPr/>
        </p:nvSpPr>
        <p:spPr bwMode="auto">
          <a:xfrm>
            <a:off x="2566988" y="33639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30" name="Oval 2550"/>
          <p:cNvSpPr>
            <a:spLocks noChangeArrowheads="1"/>
          </p:cNvSpPr>
          <p:nvPr/>
        </p:nvSpPr>
        <p:spPr bwMode="auto">
          <a:xfrm>
            <a:off x="2581275" y="33512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31" name="Oval 2551"/>
          <p:cNvSpPr>
            <a:spLocks noChangeArrowheads="1"/>
          </p:cNvSpPr>
          <p:nvPr/>
        </p:nvSpPr>
        <p:spPr bwMode="auto">
          <a:xfrm>
            <a:off x="2603500" y="334327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32" name="Oval 2552"/>
          <p:cNvSpPr>
            <a:spLocks noChangeArrowheads="1"/>
          </p:cNvSpPr>
          <p:nvPr/>
        </p:nvSpPr>
        <p:spPr bwMode="auto">
          <a:xfrm>
            <a:off x="2622550" y="33385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33" name="Oval 2553"/>
          <p:cNvSpPr>
            <a:spLocks noChangeArrowheads="1"/>
          </p:cNvSpPr>
          <p:nvPr/>
        </p:nvSpPr>
        <p:spPr bwMode="auto">
          <a:xfrm>
            <a:off x="2644775" y="334327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34" name="Oval 2554"/>
          <p:cNvSpPr>
            <a:spLocks noChangeArrowheads="1"/>
          </p:cNvSpPr>
          <p:nvPr/>
        </p:nvSpPr>
        <p:spPr bwMode="auto">
          <a:xfrm>
            <a:off x="2660650" y="335280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35" name="Oval 2555"/>
          <p:cNvSpPr>
            <a:spLocks noChangeArrowheads="1"/>
          </p:cNvSpPr>
          <p:nvPr/>
        </p:nvSpPr>
        <p:spPr bwMode="auto">
          <a:xfrm>
            <a:off x="2674938" y="337026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36" name="Oval 2556"/>
          <p:cNvSpPr>
            <a:spLocks noChangeArrowheads="1"/>
          </p:cNvSpPr>
          <p:nvPr/>
        </p:nvSpPr>
        <p:spPr bwMode="auto">
          <a:xfrm>
            <a:off x="2681288" y="339090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37" name="Oval 2557"/>
          <p:cNvSpPr>
            <a:spLocks noChangeArrowheads="1"/>
          </p:cNvSpPr>
          <p:nvPr/>
        </p:nvSpPr>
        <p:spPr bwMode="auto">
          <a:xfrm>
            <a:off x="2684463" y="34147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38" name="Oval 2558"/>
          <p:cNvSpPr>
            <a:spLocks noChangeArrowheads="1"/>
          </p:cNvSpPr>
          <p:nvPr/>
        </p:nvSpPr>
        <p:spPr bwMode="auto">
          <a:xfrm>
            <a:off x="2686050" y="34369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39" name="Oval 2559"/>
          <p:cNvSpPr>
            <a:spLocks noChangeArrowheads="1"/>
          </p:cNvSpPr>
          <p:nvPr/>
        </p:nvSpPr>
        <p:spPr bwMode="auto">
          <a:xfrm>
            <a:off x="2684463" y="345757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40" name="Oval 2560"/>
          <p:cNvSpPr>
            <a:spLocks noChangeArrowheads="1"/>
          </p:cNvSpPr>
          <p:nvPr/>
        </p:nvSpPr>
        <p:spPr bwMode="auto">
          <a:xfrm>
            <a:off x="2684463" y="348297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41" name="Oval 2561"/>
          <p:cNvSpPr>
            <a:spLocks noChangeArrowheads="1"/>
          </p:cNvSpPr>
          <p:nvPr/>
        </p:nvSpPr>
        <p:spPr bwMode="auto">
          <a:xfrm>
            <a:off x="2684463" y="349885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42" name="Oval 2562"/>
          <p:cNvSpPr>
            <a:spLocks noChangeArrowheads="1"/>
          </p:cNvSpPr>
          <p:nvPr/>
        </p:nvSpPr>
        <p:spPr bwMode="auto">
          <a:xfrm>
            <a:off x="2687638" y="352425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43" name="Oval 2563"/>
          <p:cNvSpPr>
            <a:spLocks noChangeArrowheads="1"/>
          </p:cNvSpPr>
          <p:nvPr/>
        </p:nvSpPr>
        <p:spPr bwMode="auto">
          <a:xfrm>
            <a:off x="2684463" y="35385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44" name="Oval 2564"/>
          <p:cNvSpPr>
            <a:spLocks noChangeArrowheads="1"/>
          </p:cNvSpPr>
          <p:nvPr/>
        </p:nvSpPr>
        <p:spPr bwMode="auto">
          <a:xfrm>
            <a:off x="2689225" y="355917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45" name="Oval 2565"/>
          <p:cNvSpPr>
            <a:spLocks noChangeArrowheads="1"/>
          </p:cNvSpPr>
          <p:nvPr/>
        </p:nvSpPr>
        <p:spPr bwMode="auto">
          <a:xfrm>
            <a:off x="2693988" y="357505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46" name="Oval 2566"/>
          <p:cNvSpPr>
            <a:spLocks noChangeArrowheads="1"/>
          </p:cNvSpPr>
          <p:nvPr/>
        </p:nvSpPr>
        <p:spPr bwMode="auto">
          <a:xfrm>
            <a:off x="2708275" y="359410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47" name="Oval 2567"/>
          <p:cNvSpPr>
            <a:spLocks noChangeArrowheads="1"/>
          </p:cNvSpPr>
          <p:nvPr/>
        </p:nvSpPr>
        <p:spPr bwMode="auto">
          <a:xfrm>
            <a:off x="2732088" y="359568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48" name="Oval 2568"/>
          <p:cNvSpPr>
            <a:spLocks noChangeArrowheads="1"/>
          </p:cNvSpPr>
          <p:nvPr/>
        </p:nvSpPr>
        <p:spPr bwMode="auto">
          <a:xfrm>
            <a:off x="2757488" y="35925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49" name="Oval 2569"/>
          <p:cNvSpPr>
            <a:spLocks noChangeArrowheads="1"/>
          </p:cNvSpPr>
          <p:nvPr/>
        </p:nvSpPr>
        <p:spPr bwMode="auto">
          <a:xfrm>
            <a:off x="2774950" y="35766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50" name="Oval 2570"/>
          <p:cNvSpPr>
            <a:spLocks noChangeArrowheads="1"/>
          </p:cNvSpPr>
          <p:nvPr/>
        </p:nvSpPr>
        <p:spPr bwMode="auto">
          <a:xfrm>
            <a:off x="2786063" y="356076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51" name="Oval 2571"/>
          <p:cNvSpPr>
            <a:spLocks noChangeArrowheads="1"/>
          </p:cNvSpPr>
          <p:nvPr/>
        </p:nvSpPr>
        <p:spPr bwMode="auto">
          <a:xfrm>
            <a:off x="2798763" y="35385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54" name="Oval 2574"/>
          <p:cNvSpPr>
            <a:spLocks noChangeArrowheads="1"/>
          </p:cNvSpPr>
          <p:nvPr/>
        </p:nvSpPr>
        <p:spPr bwMode="auto">
          <a:xfrm>
            <a:off x="2809875" y="35147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55" name="Oval 2575"/>
          <p:cNvSpPr>
            <a:spLocks noChangeArrowheads="1"/>
          </p:cNvSpPr>
          <p:nvPr/>
        </p:nvSpPr>
        <p:spPr bwMode="auto">
          <a:xfrm>
            <a:off x="2820988" y="348615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59" name="Oval 2579"/>
          <p:cNvSpPr>
            <a:spLocks noChangeArrowheads="1"/>
          </p:cNvSpPr>
          <p:nvPr/>
        </p:nvSpPr>
        <p:spPr bwMode="auto">
          <a:xfrm>
            <a:off x="2849563" y="34369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60" name="Oval 2580"/>
          <p:cNvSpPr>
            <a:spLocks noChangeArrowheads="1"/>
          </p:cNvSpPr>
          <p:nvPr/>
        </p:nvSpPr>
        <p:spPr bwMode="auto">
          <a:xfrm>
            <a:off x="2859088" y="341630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61" name="Oval 2581"/>
          <p:cNvSpPr>
            <a:spLocks noChangeArrowheads="1"/>
          </p:cNvSpPr>
          <p:nvPr/>
        </p:nvSpPr>
        <p:spPr bwMode="auto">
          <a:xfrm>
            <a:off x="2867025" y="33988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62" name="Oval 2582"/>
          <p:cNvSpPr>
            <a:spLocks noChangeArrowheads="1"/>
          </p:cNvSpPr>
          <p:nvPr/>
        </p:nvSpPr>
        <p:spPr bwMode="auto">
          <a:xfrm>
            <a:off x="2873375" y="33750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63" name="Oval 2583"/>
          <p:cNvSpPr>
            <a:spLocks noChangeArrowheads="1"/>
          </p:cNvSpPr>
          <p:nvPr/>
        </p:nvSpPr>
        <p:spPr bwMode="auto">
          <a:xfrm>
            <a:off x="2879725" y="335438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64" name="Oval 2584"/>
          <p:cNvSpPr>
            <a:spLocks noChangeArrowheads="1"/>
          </p:cNvSpPr>
          <p:nvPr/>
        </p:nvSpPr>
        <p:spPr bwMode="auto">
          <a:xfrm>
            <a:off x="2887663" y="332740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65" name="Oval 2585"/>
          <p:cNvSpPr>
            <a:spLocks noChangeArrowheads="1"/>
          </p:cNvSpPr>
          <p:nvPr/>
        </p:nvSpPr>
        <p:spPr bwMode="auto">
          <a:xfrm>
            <a:off x="2898775" y="330517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66" name="Oval 2586"/>
          <p:cNvSpPr>
            <a:spLocks noChangeArrowheads="1"/>
          </p:cNvSpPr>
          <p:nvPr/>
        </p:nvSpPr>
        <p:spPr bwMode="auto">
          <a:xfrm>
            <a:off x="2911475" y="328136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67" name="Oval 2587"/>
          <p:cNvSpPr>
            <a:spLocks noChangeArrowheads="1"/>
          </p:cNvSpPr>
          <p:nvPr/>
        </p:nvSpPr>
        <p:spPr bwMode="auto">
          <a:xfrm>
            <a:off x="2921000" y="32607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68" name="Oval 2588"/>
          <p:cNvSpPr>
            <a:spLocks noChangeArrowheads="1"/>
          </p:cNvSpPr>
          <p:nvPr/>
        </p:nvSpPr>
        <p:spPr bwMode="auto">
          <a:xfrm>
            <a:off x="2935288" y="323850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69" name="Oval 2589"/>
          <p:cNvSpPr>
            <a:spLocks noChangeArrowheads="1"/>
          </p:cNvSpPr>
          <p:nvPr/>
        </p:nvSpPr>
        <p:spPr bwMode="auto">
          <a:xfrm>
            <a:off x="2944813" y="32115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70" name="Oval 2590"/>
          <p:cNvSpPr>
            <a:spLocks noChangeArrowheads="1"/>
          </p:cNvSpPr>
          <p:nvPr/>
        </p:nvSpPr>
        <p:spPr bwMode="auto">
          <a:xfrm>
            <a:off x="2954338" y="31956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71" name="Oval 2591"/>
          <p:cNvSpPr>
            <a:spLocks noChangeArrowheads="1"/>
          </p:cNvSpPr>
          <p:nvPr/>
        </p:nvSpPr>
        <p:spPr bwMode="auto">
          <a:xfrm>
            <a:off x="2965450" y="317500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72" name="Oval 2592"/>
          <p:cNvSpPr>
            <a:spLocks noChangeArrowheads="1"/>
          </p:cNvSpPr>
          <p:nvPr/>
        </p:nvSpPr>
        <p:spPr bwMode="auto">
          <a:xfrm>
            <a:off x="2973388" y="315118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73" name="Oval 2593"/>
          <p:cNvSpPr>
            <a:spLocks noChangeArrowheads="1"/>
          </p:cNvSpPr>
          <p:nvPr/>
        </p:nvSpPr>
        <p:spPr bwMode="auto">
          <a:xfrm>
            <a:off x="2981325" y="312578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74" name="Oval 2594"/>
          <p:cNvSpPr>
            <a:spLocks noChangeArrowheads="1"/>
          </p:cNvSpPr>
          <p:nvPr/>
        </p:nvSpPr>
        <p:spPr bwMode="auto">
          <a:xfrm>
            <a:off x="2987675" y="310038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75" name="Oval 2595"/>
          <p:cNvSpPr>
            <a:spLocks noChangeArrowheads="1"/>
          </p:cNvSpPr>
          <p:nvPr/>
        </p:nvSpPr>
        <p:spPr bwMode="auto">
          <a:xfrm>
            <a:off x="2997200" y="307816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76" name="Oval 2596"/>
          <p:cNvSpPr>
            <a:spLocks noChangeArrowheads="1"/>
          </p:cNvSpPr>
          <p:nvPr/>
        </p:nvSpPr>
        <p:spPr bwMode="auto">
          <a:xfrm>
            <a:off x="3001963" y="305435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77" name="Oval 2597"/>
          <p:cNvSpPr>
            <a:spLocks noChangeArrowheads="1"/>
          </p:cNvSpPr>
          <p:nvPr/>
        </p:nvSpPr>
        <p:spPr bwMode="auto">
          <a:xfrm>
            <a:off x="3006725" y="302736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78" name="Oval 2598"/>
          <p:cNvSpPr>
            <a:spLocks noChangeArrowheads="1"/>
          </p:cNvSpPr>
          <p:nvPr/>
        </p:nvSpPr>
        <p:spPr bwMode="auto">
          <a:xfrm>
            <a:off x="3005138" y="300037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79" name="Oval 2599"/>
          <p:cNvSpPr>
            <a:spLocks noChangeArrowheads="1"/>
          </p:cNvSpPr>
          <p:nvPr/>
        </p:nvSpPr>
        <p:spPr bwMode="auto">
          <a:xfrm>
            <a:off x="3009900" y="29797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80" name="Oval 2600"/>
          <p:cNvSpPr>
            <a:spLocks noChangeArrowheads="1"/>
          </p:cNvSpPr>
          <p:nvPr/>
        </p:nvSpPr>
        <p:spPr bwMode="auto">
          <a:xfrm>
            <a:off x="3001963" y="295592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81" name="Oval 2601"/>
          <p:cNvSpPr>
            <a:spLocks noChangeArrowheads="1"/>
          </p:cNvSpPr>
          <p:nvPr/>
        </p:nvSpPr>
        <p:spPr bwMode="auto">
          <a:xfrm>
            <a:off x="2987675" y="293687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82" name="Oval 2602"/>
          <p:cNvSpPr>
            <a:spLocks noChangeArrowheads="1"/>
          </p:cNvSpPr>
          <p:nvPr/>
        </p:nvSpPr>
        <p:spPr bwMode="auto">
          <a:xfrm>
            <a:off x="2963863" y="293052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83" name="Oval 2603"/>
          <p:cNvSpPr>
            <a:spLocks noChangeArrowheads="1"/>
          </p:cNvSpPr>
          <p:nvPr/>
        </p:nvSpPr>
        <p:spPr bwMode="auto">
          <a:xfrm>
            <a:off x="2940050" y="29416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84" name="Oval 2604"/>
          <p:cNvSpPr>
            <a:spLocks noChangeArrowheads="1"/>
          </p:cNvSpPr>
          <p:nvPr/>
        </p:nvSpPr>
        <p:spPr bwMode="auto">
          <a:xfrm>
            <a:off x="2924175" y="29575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85" name="Oval 2605"/>
          <p:cNvSpPr>
            <a:spLocks noChangeArrowheads="1"/>
          </p:cNvSpPr>
          <p:nvPr/>
        </p:nvSpPr>
        <p:spPr bwMode="auto">
          <a:xfrm>
            <a:off x="2909888" y="297497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86" name="Oval 2606"/>
          <p:cNvSpPr>
            <a:spLocks noChangeArrowheads="1"/>
          </p:cNvSpPr>
          <p:nvPr/>
        </p:nvSpPr>
        <p:spPr bwMode="auto">
          <a:xfrm>
            <a:off x="2897188" y="29924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87" name="Oval 2607"/>
          <p:cNvSpPr>
            <a:spLocks noChangeArrowheads="1"/>
          </p:cNvSpPr>
          <p:nvPr/>
        </p:nvSpPr>
        <p:spPr bwMode="auto">
          <a:xfrm>
            <a:off x="2892425" y="301625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88" name="Oval 2608"/>
          <p:cNvSpPr>
            <a:spLocks noChangeArrowheads="1"/>
          </p:cNvSpPr>
          <p:nvPr/>
        </p:nvSpPr>
        <p:spPr bwMode="auto">
          <a:xfrm>
            <a:off x="2884488" y="303530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89" name="Oval 2609"/>
          <p:cNvSpPr>
            <a:spLocks noChangeArrowheads="1"/>
          </p:cNvSpPr>
          <p:nvPr/>
        </p:nvSpPr>
        <p:spPr bwMode="auto">
          <a:xfrm>
            <a:off x="2882900" y="30575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90" name="Oval 2610"/>
          <p:cNvSpPr>
            <a:spLocks noChangeArrowheads="1"/>
          </p:cNvSpPr>
          <p:nvPr/>
        </p:nvSpPr>
        <p:spPr bwMode="auto">
          <a:xfrm>
            <a:off x="2881313" y="30813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91" name="Oval 2611"/>
          <p:cNvSpPr>
            <a:spLocks noChangeArrowheads="1"/>
          </p:cNvSpPr>
          <p:nvPr/>
        </p:nvSpPr>
        <p:spPr bwMode="auto">
          <a:xfrm>
            <a:off x="2878138" y="310356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92" name="Oval 2612"/>
          <p:cNvSpPr>
            <a:spLocks noChangeArrowheads="1"/>
          </p:cNvSpPr>
          <p:nvPr/>
        </p:nvSpPr>
        <p:spPr bwMode="auto">
          <a:xfrm>
            <a:off x="2878138" y="312896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93" name="Oval 2613"/>
          <p:cNvSpPr>
            <a:spLocks noChangeArrowheads="1"/>
          </p:cNvSpPr>
          <p:nvPr/>
        </p:nvSpPr>
        <p:spPr bwMode="auto">
          <a:xfrm>
            <a:off x="2874963" y="31480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94" name="Oval 2614"/>
          <p:cNvSpPr>
            <a:spLocks noChangeArrowheads="1"/>
          </p:cNvSpPr>
          <p:nvPr/>
        </p:nvSpPr>
        <p:spPr bwMode="auto">
          <a:xfrm>
            <a:off x="2873375" y="316706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95" name="Oval 2615"/>
          <p:cNvSpPr>
            <a:spLocks noChangeArrowheads="1"/>
          </p:cNvSpPr>
          <p:nvPr/>
        </p:nvSpPr>
        <p:spPr bwMode="auto">
          <a:xfrm>
            <a:off x="2873375" y="319087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96" name="Oval 2616"/>
          <p:cNvSpPr>
            <a:spLocks noChangeArrowheads="1"/>
          </p:cNvSpPr>
          <p:nvPr/>
        </p:nvSpPr>
        <p:spPr bwMode="auto">
          <a:xfrm>
            <a:off x="2874963" y="320992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97" name="Oval 2617"/>
          <p:cNvSpPr>
            <a:spLocks noChangeArrowheads="1"/>
          </p:cNvSpPr>
          <p:nvPr/>
        </p:nvSpPr>
        <p:spPr bwMode="auto">
          <a:xfrm>
            <a:off x="2873375" y="322738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98" name="Oval 2618"/>
          <p:cNvSpPr>
            <a:spLocks noChangeArrowheads="1"/>
          </p:cNvSpPr>
          <p:nvPr/>
        </p:nvSpPr>
        <p:spPr bwMode="auto">
          <a:xfrm>
            <a:off x="2871788" y="324167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299" name="Oval 2619"/>
          <p:cNvSpPr>
            <a:spLocks noChangeArrowheads="1"/>
          </p:cNvSpPr>
          <p:nvPr/>
        </p:nvSpPr>
        <p:spPr bwMode="auto">
          <a:xfrm>
            <a:off x="2873375" y="325596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300" name="Oval 2620"/>
          <p:cNvSpPr>
            <a:spLocks noChangeArrowheads="1"/>
          </p:cNvSpPr>
          <p:nvPr/>
        </p:nvSpPr>
        <p:spPr bwMode="auto">
          <a:xfrm>
            <a:off x="2871788" y="327818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301" name="Oval 2621"/>
          <p:cNvSpPr>
            <a:spLocks noChangeArrowheads="1"/>
          </p:cNvSpPr>
          <p:nvPr/>
        </p:nvSpPr>
        <p:spPr bwMode="auto">
          <a:xfrm>
            <a:off x="2870200" y="33004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302" name="Oval 2622"/>
          <p:cNvSpPr>
            <a:spLocks noChangeArrowheads="1"/>
          </p:cNvSpPr>
          <p:nvPr/>
        </p:nvSpPr>
        <p:spPr bwMode="auto">
          <a:xfrm>
            <a:off x="2871788" y="331787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303" name="Oval 2623"/>
          <p:cNvSpPr>
            <a:spLocks noChangeArrowheads="1"/>
          </p:cNvSpPr>
          <p:nvPr/>
        </p:nvSpPr>
        <p:spPr bwMode="auto">
          <a:xfrm>
            <a:off x="2873375" y="334168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304" name="Oval 2624"/>
          <p:cNvSpPr>
            <a:spLocks noChangeArrowheads="1"/>
          </p:cNvSpPr>
          <p:nvPr/>
        </p:nvSpPr>
        <p:spPr bwMode="auto">
          <a:xfrm>
            <a:off x="2873375" y="336708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305" name="Oval 2625"/>
          <p:cNvSpPr>
            <a:spLocks noChangeArrowheads="1"/>
          </p:cNvSpPr>
          <p:nvPr/>
        </p:nvSpPr>
        <p:spPr bwMode="auto">
          <a:xfrm>
            <a:off x="2870200" y="337820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306" name="Oval 2626"/>
          <p:cNvSpPr>
            <a:spLocks noChangeArrowheads="1"/>
          </p:cNvSpPr>
          <p:nvPr/>
        </p:nvSpPr>
        <p:spPr bwMode="auto">
          <a:xfrm>
            <a:off x="2871788" y="34147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307" name="Oval 2627"/>
          <p:cNvSpPr>
            <a:spLocks noChangeArrowheads="1"/>
          </p:cNvSpPr>
          <p:nvPr/>
        </p:nvSpPr>
        <p:spPr bwMode="auto">
          <a:xfrm>
            <a:off x="2873375" y="343376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308" name="Oval 2628"/>
          <p:cNvSpPr>
            <a:spLocks noChangeArrowheads="1"/>
          </p:cNvSpPr>
          <p:nvPr/>
        </p:nvSpPr>
        <p:spPr bwMode="auto">
          <a:xfrm>
            <a:off x="2870200" y="34512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309" name="Oval 2629"/>
          <p:cNvSpPr>
            <a:spLocks noChangeArrowheads="1"/>
          </p:cNvSpPr>
          <p:nvPr/>
        </p:nvSpPr>
        <p:spPr bwMode="auto">
          <a:xfrm>
            <a:off x="2874963" y="34750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310" name="Oval 2630"/>
          <p:cNvSpPr>
            <a:spLocks noChangeArrowheads="1"/>
          </p:cNvSpPr>
          <p:nvPr/>
        </p:nvSpPr>
        <p:spPr bwMode="auto">
          <a:xfrm>
            <a:off x="2871788" y="349885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311" name="Oval 2631"/>
          <p:cNvSpPr>
            <a:spLocks noChangeArrowheads="1"/>
          </p:cNvSpPr>
          <p:nvPr/>
        </p:nvSpPr>
        <p:spPr bwMode="auto">
          <a:xfrm>
            <a:off x="2873375" y="352107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312" name="Oval 2632"/>
          <p:cNvSpPr>
            <a:spLocks noChangeArrowheads="1"/>
          </p:cNvSpPr>
          <p:nvPr/>
        </p:nvSpPr>
        <p:spPr bwMode="auto">
          <a:xfrm>
            <a:off x="2874963" y="35417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313" name="Oval 2633"/>
          <p:cNvSpPr>
            <a:spLocks noChangeArrowheads="1"/>
          </p:cNvSpPr>
          <p:nvPr/>
        </p:nvSpPr>
        <p:spPr bwMode="auto">
          <a:xfrm>
            <a:off x="2873375" y="356076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314" name="Oval 2634"/>
          <p:cNvSpPr>
            <a:spLocks noChangeArrowheads="1"/>
          </p:cNvSpPr>
          <p:nvPr/>
        </p:nvSpPr>
        <p:spPr bwMode="auto">
          <a:xfrm>
            <a:off x="2873375" y="358298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315" name="Oval 2635"/>
          <p:cNvSpPr>
            <a:spLocks noChangeArrowheads="1"/>
          </p:cNvSpPr>
          <p:nvPr/>
        </p:nvSpPr>
        <p:spPr bwMode="auto">
          <a:xfrm>
            <a:off x="2873375" y="359886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316" name="Oval 2636"/>
          <p:cNvSpPr>
            <a:spLocks noChangeArrowheads="1"/>
          </p:cNvSpPr>
          <p:nvPr/>
        </p:nvSpPr>
        <p:spPr bwMode="auto">
          <a:xfrm>
            <a:off x="2881313" y="347027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317" name="Oval 2637"/>
          <p:cNvSpPr>
            <a:spLocks noChangeArrowheads="1"/>
          </p:cNvSpPr>
          <p:nvPr/>
        </p:nvSpPr>
        <p:spPr bwMode="auto">
          <a:xfrm>
            <a:off x="2894013" y="344805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318" name="Oval 2638"/>
          <p:cNvSpPr>
            <a:spLocks noChangeArrowheads="1"/>
          </p:cNvSpPr>
          <p:nvPr/>
        </p:nvSpPr>
        <p:spPr bwMode="auto">
          <a:xfrm>
            <a:off x="2908300" y="34242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319" name="Oval 2639"/>
          <p:cNvSpPr>
            <a:spLocks noChangeArrowheads="1"/>
          </p:cNvSpPr>
          <p:nvPr/>
        </p:nvSpPr>
        <p:spPr bwMode="auto">
          <a:xfrm>
            <a:off x="2927350" y="340360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320" name="Oval 2640"/>
          <p:cNvSpPr>
            <a:spLocks noChangeArrowheads="1"/>
          </p:cNvSpPr>
          <p:nvPr/>
        </p:nvSpPr>
        <p:spPr bwMode="auto">
          <a:xfrm>
            <a:off x="2944813" y="338137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321" name="Oval 2641"/>
          <p:cNvSpPr>
            <a:spLocks noChangeArrowheads="1"/>
          </p:cNvSpPr>
          <p:nvPr/>
        </p:nvSpPr>
        <p:spPr bwMode="auto">
          <a:xfrm>
            <a:off x="2963863" y="336550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322" name="Oval 2642"/>
          <p:cNvSpPr>
            <a:spLocks noChangeArrowheads="1"/>
          </p:cNvSpPr>
          <p:nvPr/>
        </p:nvSpPr>
        <p:spPr bwMode="auto">
          <a:xfrm>
            <a:off x="2989263" y="335597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323" name="Oval 2643"/>
          <p:cNvSpPr>
            <a:spLocks noChangeArrowheads="1"/>
          </p:cNvSpPr>
          <p:nvPr/>
        </p:nvSpPr>
        <p:spPr bwMode="auto">
          <a:xfrm>
            <a:off x="3011488" y="33480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324" name="Oval 2644"/>
          <p:cNvSpPr>
            <a:spLocks noChangeArrowheads="1"/>
          </p:cNvSpPr>
          <p:nvPr/>
        </p:nvSpPr>
        <p:spPr bwMode="auto">
          <a:xfrm>
            <a:off x="3027363" y="334645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325" name="Oval 2645"/>
          <p:cNvSpPr>
            <a:spLocks noChangeArrowheads="1"/>
          </p:cNvSpPr>
          <p:nvPr/>
        </p:nvSpPr>
        <p:spPr bwMode="auto">
          <a:xfrm>
            <a:off x="3044825" y="33512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326" name="Oval 2646"/>
          <p:cNvSpPr>
            <a:spLocks noChangeArrowheads="1"/>
          </p:cNvSpPr>
          <p:nvPr/>
        </p:nvSpPr>
        <p:spPr bwMode="auto">
          <a:xfrm>
            <a:off x="3060700" y="336867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327" name="Oval 2647"/>
          <p:cNvSpPr>
            <a:spLocks noChangeArrowheads="1"/>
          </p:cNvSpPr>
          <p:nvPr/>
        </p:nvSpPr>
        <p:spPr bwMode="auto">
          <a:xfrm>
            <a:off x="3076575" y="33893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328" name="Oval 2648"/>
          <p:cNvSpPr>
            <a:spLocks noChangeArrowheads="1"/>
          </p:cNvSpPr>
          <p:nvPr/>
        </p:nvSpPr>
        <p:spPr bwMode="auto">
          <a:xfrm>
            <a:off x="3082925" y="340836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329" name="Oval 2649"/>
          <p:cNvSpPr>
            <a:spLocks noChangeArrowheads="1"/>
          </p:cNvSpPr>
          <p:nvPr/>
        </p:nvSpPr>
        <p:spPr bwMode="auto">
          <a:xfrm>
            <a:off x="3082925" y="34369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330" name="Oval 2650"/>
          <p:cNvSpPr>
            <a:spLocks noChangeArrowheads="1"/>
          </p:cNvSpPr>
          <p:nvPr/>
        </p:nvSpPr>
        <p:spPr bwMode="auto">
          <a:xfrm>
            <a:off x="3082925" y="345598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331" name="Oval 2651"/>
          <p:cNvSpPr>
            <a:spLocks noChangeArrowheads="1"/>
          </p:cNvSpPr>
          <p:nvPr/>
        </p:nvSpPr>
        <p:spPr bwMode="auto">
          <a:xfrm>
            <a:off x="3084513" y="348456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332" name="Oval 2652"/>
          <p:cNvSpPr>
            <a:spLocks noChangeArrowheads="1"/>
          </p:cNvSpPr>
          <p:nvPr/>
        </p:nvSpPr>
        <p:spPr bwMode="auto">
          <a:xfrm>
            <a:off x="3082925" y="349885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333" name="Oval 2653"/>
          <p:cNvSpPr>
            <a:spLocks noChangeArrowheads="1"/>
          </p:cNvSpPr>
          <p:nvPr/>
        </p:nvSpPr>
        <p:spPr bwMode="auto">
          <a:xfrm>
            <a:off x="3082925" y="351790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334" name="Oval 2654"/>
          <p:cNvSpPr>
            <a:spLocks noChangeArrowheads="1"/>
          </p:cNvSpPr>
          <p:nvPr/>
        </p:nvSpPr>
        <p:spPr bwMode="auto">
          <a:xfrm>
            <a:off x="3079750" y="35401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335" name="Oval 2655"/>
          <p:cNvSpPr>
            <a:spLocks noChangeArrowheads="1"/>
          </p:cNvSpPr>
          <p:nvPr/>
        </p:nvSpPr>
        <p:spPr bwMode="auto">
          <a:xfrm>
            <a:off x="3079750" y="35639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336" name="Oval 2656"/>
          <p:cNvSpPr>
            <a:spLocks noChangeArrowheads="1"/>
          </p:cNvSpPr>
          <p:nvPr/>
        </p:nvSpPr>
        <p:spPr bwMode="auto">
          <a:xfrm>
            <a:off x="3089275" y="358298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337" name="Oval 2657"/>
          <p:cNvSpPr>
            <a:spLocks noChangeArrowheads="1"/>
          </p:cNvSpPr>
          <p:nvPr/>
        </p:nvSpPr>
        <p:spPr bwMode="auto">
          <a:xfrm>
            <a:off x="3106738" y="359886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338" name="Oval 2658"/>
          <p:cNvSpPr>
            <a:spLocks noChangeArrowheads="1"/>
          </p:cNvSpPr>
          <p:nvPr/>
        </p:nvSpPr>
        <p:spPr bwMode="auto">
          <a:xfrm>
            <a:off x="3128963" y="360362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339" name="Oval 2659"/>
          <p:cNvSpPr>
            <a:spLocks noChangeArrowheads="1"/>
          </p:cNvSpPr>
          <p:nvPr/>
        </p:nvSpPr>
        <p:spPr bwMode="auto">
          <a:xfrm>
            <a:off x="3149600" y="36036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340" name="Oval 2660"/>
          <p:cNvSpPr>
            <a:spLocks noChangeArrowheads="1"/>
          </p:cNvSpPr>
          <p:nvPr/>
        </p:nvSpPr>
        <p:spPr bwMode="auto">
          <a:xfrm>
            <a:off x="3170238" y="358616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341" name="Oval 2661"/>
          <p:cNvSpPr>
            <a:spLocks noChangeArrowheads="1"/>
          </p:cNvSpPr>
          <p:nvPr/>
        </p:nvSpPr>
        <p:spPr bwMode="auto">
          <a:xfrm>
            <a:off x="3189288" y="35671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342" name="Oval 2662"/>
          <p:cNvSpPr>
            <a:spLocks noChangeArrowheads="1"/>
          </p:cNvSpPr>
          <p:nvPr/>
        </p:nvSpPr>
        <p:spPr bwMode="auto">
          <a:xfrm>
            <a:off x="3201988" y="35544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343" name="Oval 2663"/>
          <p:cNvSpPr>
            <a:spLocks noChangeArrowheads="1"/>
          </p:cNvSpPr>
          <p:nvPr/>
        </p:nvSpPr>
        <p:spPr bwMode="auto">
          <a:xfrm>
            <a:off x="3216275" y="353377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344" name="Oval 2664"/>
          <p:cNvSpPr>
            <a:spLocks noChangeArrowheads="1"/>
          </p:cNvSpPr>
          <p:nvPr/>
        </p:nvSpPr>
        <p:spPr bwMode="auto">
          <a:xfrm>
            <a:off x="3225800" y="35147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345" name="Oval 2665"/>
          <p:cNvSpPr>
            <a:spLocks noChangeArrowheads="1"/>
          </p:cNvSpPr>
          <p:nvPr/>
        </p:nvSpPr>
        <p:spPr bwMode="auto">
          <a:xfrm>
            <a:off x="3232150" y="349885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346" name="Oval 2666"/>
          <p:cNvSpPr>
            <a:spLocks noChangeArrowheads="1"/>
          </p:cNvSpPr>
          <p:nvPr/>
        </p:nvSpPr>
        <p:spPr bwMode="auto">
          <a:xfrm>
            <a:off x="3240088" y="348297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347" name="Oval 2667"/>
          <p:cNvSpPr>
            <a:spLocks noChangeArrowheads="1"/>
          </p:cNvSpPr>
          <p:nvPr/>
        </p:nvSpPr>
        <p:spPr bwMode="auto">
          <a:xfrm>
            <a:off x="2836863" y="34623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6079" name="Group 4399"/>
          <p:cNvGrpSpPr>
            <a:grpSpLocks/>
          </p:cNvGrpSpPr>
          <p:nvPr/>
        </p:nvGrpSpPr>
        <p:grpSpPr bwMode="auto">
          <a:xfrm>
            <a:off x="3987800" y="2962275"/>
            <a:ext cx="4241800" cy="719138"/>
            <a:chOff x="2512" y="1866"/>
            <a:chExt cx="2672" cy="453"/>
          </a:xfrm>
        </p:grpSpPr>
        <p:sp>
          <p:nvSpPr>
            <p:cNvPr id="74348" name="Oval 2668"/>
            <p:cNvSpPr>
              <a:spLocks noChangeArrowheads="1"/>
            </p:cNvSpPr>
            <p:nvPr/>
          </p:nvSpPr>
          <p:spPr bwMode="auto">
            <a:xfrm>
              <a:off x="2512" y="216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49" name="Oval 2669"/>
            <p:cNvSpPr>
              <a:spLocks noChangeArrowheads="1"/>
            </p:cNvSpPr>
            <p:nvPr/>
          </p:nvSpPr>
          <p:spPr bwMode="auto">
            <a:xfrm>
              <a:off x="2519" y="215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50" name="Oval 2670"/>
            <p:cNvSpPr>
              <a:spLocks noChangeArrowheads="1"/>
            </p:cNvSpPr>
            <p:nvPr/>
          </p:nvSpPr>
          <p:spPr bwMode="auto">
            <a:xfrm>
              <a:off x="2528" y="214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51" name="Oval 2671"/>
            <p:cNvSpPr>
              <a:spLocks noChangeArrowheads="1"/>
            </p:cNvSpPr>
            <p:nvPr/>
          </p:nvSpPr>
          <p:spPr bwMode="auto">
            <a:xfrm>
              <a:off x="2538" y="213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52" name="Oval 2672"/>
            <p:cNvSpPr>
              <a:spLocks noChangeArrowheads="1"/>
            </p:cNvSpPr>
            <p:nvPr/>
          </p:nvSpPr>
          <p:spPr bwMode="auto">
            <a:xfrm>
              <a:off x="2549" y="212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53" name="Oval 2673"/>
            <p:cNvSpPr>
              <a:spLocks noChangeArrowheads="1"/>
            </p:cNvSpPr>
            <p:nvPr/>
          </p:nvSpPr>
          <p:spPr bwMode="auto">
            <a:xfrm>
              <a:off x="2564" y="212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54" name="Oval 2674"/>
            <p:cNvSpPr>
              <a:spLocks noChangeArrowheads="1"/>
            </p:cNvSpPr>
            <p:nvPr/>
          </p:nvSpPr>
          <p:spPr bwMode="auto">
            <a:xfrm>
              <a:off x="2579" y="213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55" name="Oval 2675"/>
            <p:cNvSpPr>
              <a:spLocks noChangeArrowheads="1"/>
            </p:cNvSpPr>
            <p:nvPr/>
          </p:nvSpPr>
          <p:spPr bwMode="auto">
            <a:xfrm>
              <a:off x="2589" y="214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56" name="Oval 2676"/>
            <p:cNvSpPr>
              <a:spLocks noChangeArrowheads="1"/>
            </p:cNvSpPr>
            <p:nvPr/>
          </p:nvSpPr>
          <p:spPr bwMode="auto">
            <a:xfrm>
              <a:off x="2593" y="215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57" name="Oval 2677"/>
            <p:cNvSpPr>
              <a:spLocks noChangeArrowheads="1"/>
            </p:cNvSpPr>
            <p:nvPr/>
          </p:nvSpPr>
          <p:spPr bwMode="auto">
            <a:xfrm>
              <a:off x="2596" y="217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58" name="Oval 2678"/>
            <p:cNvSpPr>
              <a:spLocks noChangeArrowheads="1"/>
            </p:cNvSpPr>
            <p:nvPr/>
          </p:nvSpPr>
          <p:spPr bwMode="auto">
            <a:xfrm>
              <a:off x="2594" y="218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59" name="Oval 2679"/>
            <p:cNvSpPr>
              <a:spLocks noChangeArrowheads="1"/>
            </p:cNvSpPr>
            <p:nvPr/>
          </p:nvSpPr>
          <p:spPr bwMode="auto">
            <a:xfrm>
              <a:off x="2594" y="219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60" name="Oval 2680"/>
            <p:cNvSpPr>
              <a:spLocks noChangeArrowheads="1"/>
            </p:cNvSpPr>
            <p:nvPr/>
          </p:nvSpPr>
          <p:spPr bwMode="auto">
            <a:xfrm>
              <a:off x="2594" y="220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61" name="Oval 2681"/>
            <p:cNvSpPr>
              <a:spLocks noChangeArrowheads="1"/>
            </p:cNvSpPr>
            <p:nvPr/>
          </p:nvSpPr>
          <p:spPr bwMode="auto">
            <a:xfrm>
              <a:off x="2592" y="221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62" name="Oval 2682"/>
            <p:cNvSpPr>
              <a:spLocks noChangeArrowheads="1"/>
            </p:cNvSpPr>
            <p:nvPr/>
          </p:nvSpPr>
          <p:spPr bwMode="auto">
            <a:xfrm>
              <a:off x="2593" y="222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63" name="Oval 2683"/>
            <p:cNvSpPr>
              <a:spLocks noChangeArrowheads="1"/>
            </p:cNvSpPr>
            <p:nvPr/>
          </p:nvSpPr>
          <p:spPr bwMode="auto">
            <a:xfrm>
              <a:off x="2592" y="224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64" name="Oval 2684"/>
            <p:cNvSpPr>
              <a:spLocks noChangeArrowheads="1"/>
            </p:cNvSpPr>
            <p:nvPr/>
          </p:nvSpPr>
          <p:spPr bwMode="auto">
            <a:xfrm>
              <a:off x="2591" y="225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65" name="Oval 2685"/>
            <p:cNvSpPr>
              <a:spLocks noChangeArrowheads="1"/>
            </p:cNvSpPr>
            <p:nvPr/>
          </p:nvSpPr>
          <p:spPr bwMode="auto">
            <a:xfrm>
              <a:off x="2591" y="226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66" name="Oval 2686"/>
            <p:cNvSpPr>
              <a:spLocks noChangeArrowheads="1"/>
            </p:cNvSpPr>
            <p:nvPr/>
          </p:nvSpPr>
          <p:spPr bwMode="auto">
            <a:xfrm>
              <a:off x="2590" y="227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67" name="Oval 2687"/>
            <p:cNvSpPr>
              <a:spLocks noChangeArrowheads="1"/>
            </p:cNvSpPr>
            <p:nvPr/>
          </p:nvSpPr>
          <p:spPr bwMode="auto">
            <a:xfrm>
              <a:off x="2591" y="228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68" name="Oval 2688"/>
            <p:cNvSpPr>
              <a:spLocks noChangeArrowheads="1"/>
            </p:cNvSpPr>
            <p:nvPr/>
          </p:nvSpPr>
          <p:spPr bwMode="auto">
            <a:xfrm>
              <a:off x="2594" y="222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69" name="Oval 2689"/>
            <p:cNvSpPr>
              <a:spLocks noChangeArrowheads="1"/>
            </p:cNvSpPr>
            <p:nvPr/>
          </p:nvSpPr>
          <p:spPr bwMode="auto">
            <a:xfrm>
              <a:off x="2604" y="221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70" name="Oval 2690"/>
            <p:cNvSpPr>
              <a:spLocks noChangeArrowheads="1"/>
            </p:cNvSpPr>
            <p:nvPr/>
          </p:nvSpPr>
          <p:spPr bwMode="auto">
            <a:xfrm>
              <a:off x="2612" y="219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71" name="Oval 2691"/>
            <p:cNvSpPr>
              <a:spLocks noChangeArrowheads="1"/>
            </p:cNvSpPr>
            <p:nvPr/>
          </p:nvSpPr>
          <p:spPr bwMode="auto">
            <a:xfrm>
              <a:off x="2619" y="218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72" name="Oval 2692"/>
            <p:cNvSpPr>
              <a:spLocks noChangeArrowheads="1"/>
            </p:cNvSpPr>
            <p:nvPr/>
          </p:nvSpPr>
          <p:spPr bwMode="auto">
            <a:xfrm>
              <a:off x="2624" y="217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73" name="Oval 2693"/>
            <p:cNvSpPr>
              <a:spLocks noChangeArrowheads="1"/>
            </p:cNvSpPr>
            <p:nvPr/>
          </p:nvSpPr>
          <p:spPr bwMode="auto">
            <a:xfrm>
              <a:off x="2632" y="216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74" name="Oval 2694"/>
            <p:cNvSpPr>
              <a:spLocks noChangeArrowheads="1"/>
            </p:cNvSpPr>
            <p:nvPr/>
          </p:nvSpPr>
          <p:spPr bwMode="auto">
            <a:xfrm>
              <a:off x="2639" y="214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75" name="Oval 2695"/>
            <p:cNvSpPr>
              <a:spLocks noChangeArrowheads="1"/>
            </p:cNvSpPr>
            <p:nvPr/>
          </p:nvSpPr>
          <p:spPr bwMode="auto">
            <a:xfrm>
              <a:off x="2649" y="213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76" name="Oval 2696"/>
            <p:cNvSpPr>
              <a:spLocks noChangeArrowheads="1"/>
            </p:cNvSpPr>
            <p:nvPr/>
          </p:nvSpPr>
          <p:spPr bwMode="auto">
            <a:xfrm>
              <a:off x="2658" y="213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77" name="Oval 2697"/>
            <p:cNvSpPr>
              <a:spLocks noChangeArrowheads="1"/>
            </p:cNvSpPr>
            <p:nvPr/>
          </p:nvSpPr>
          <p:spPr bwMode="auto">
            <a:xfrm>
              <a:off x="2672" y="212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78" name="Oval 2698"/>
            <p:cNvSpPr>
              <a:spLocks noChangeArrowheads="1"/>
            </p:cNvSpPr>
            <p:nvPr/>
          </p:nvSpPr>
          <p:spPr bwMode="auto">
            <a:xfrm>
              <a:off x="2684" y="212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79" name="Oval 2699"/>
            <p:cNvSpPr>
              <a:spLocks noChangeArrowheads="1"/>
            </p:cNvSpPr>
            <p:nvPr/>
          </p:nvSpPr>
          <p:spPr bwMode="auto">
            <a:xfrm>
              <a:off x="2698" y="212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80" name="Oval 2700"/>
            <p:cNvSpPr>
              <a:spLocks noChangeArrowheads="1"/>
            </p:cNvSpPr>
            <p:nvPr/>
          </p:nvSpPr>
          <p:spPr bwMode="auto">
            <a:xfrm>
              <a:off x="2708" y="213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81" name="Oval 2701"/>
            <p:cNvSpPr>
              <a:spLocks noChangeArrowheads="1"/>
            </p:cNvSpPr>
            <p:nvPr/>
          </p:nvSpPr>
          <p:spPr bwMode="auto">
            <a:xfrm>
              <a:off x="2717" y="214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82" name="Oval 2702"/>
            <p:cNvSpPr>
              <a:spLocks noChangeArrowheads="1"/>
            </p:cNvSpPr>
            <p:nvPr/>
          </p:nvSpPr>
          <p:spPr bwMode="auto">
            <a:xfrm>
              <a:off x="2721" y="215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83" name="Oval 2703"/>
            <p:cNvSpPr>
              <a:spLocks noChangeArrowheads="1"/>
            </p:cNvSpPr>
            <p:nvPr/>
          </p:nvSpPr>
          <p:spPr bwMode="auto">
            <a:xfrm>
              <a:off x="2723" y="217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84" name="Oval 2704"/>
            <p:cNvSpPr>
              <a:spLocks noChangeArrowheads="1"/>
            </p:cNvSpPr>
            <p:nvPr/>
          </p:nvSpPr>
          <p:spPr bwMode="auto">
            <a:xfrm>
              <a:off x="2724" y="218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85" name="Oval 2705"/>
            <p:cNvSpPr>
              <a:spLocks noChangeArrowheads="1"/>
            </p:cNvSpPr>
            <p:nvPr/>
          </p:nvSpPr>
          <p:spPr bwMode="auto">
            <a:xfrm>
              <a:off x="2723" y="219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86" name="Oval 2706"/>
            <p:cNvSpPr>
              <a:spLocks noChangeArrowheads="1"/>
            </p:cNvSpPr>
            <p:nvPr/>
          </p:nvSpPr>
          <p:spPr bwMode="auto">
            <a:xfrm>
              <a:off x="2723" y="221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87" name="Oval 2707"/>
            <p:cNvSpPr>
              <a:spLocks noChangeArrowheads="1"/>
            </p:cNvSpPr>
            <p:nvPr/>
          </p:nvSpPr>
          <p:spPr bwMode="auto">
            <a:xfrm>
              <a:off x="2723" y="222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88" name="Oval 2708"/>
            <p:cNvSpPr>
              <a:spLocks noChangeArrowheads="1"/>
            </p:cNvSpPr>
            <p:nvPr/>
          </p:nvSpPr>
          <p:spPr bwMode="auto">
            <a:xfrm>
              <a:off x="2725" y="224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89" name="Oval 2709"/>
            <p:cNvSpPr>
              <a:spLocks noChangeArrowheads="1"/>
            </p:cNvSpPr>
            <p:nvPr/>
          </p:nvSpPr>
          <p:spPr bwMode="auto">
            <a:xfrm>
              <a:off x="2723" y="224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90" name="Oval 2710"/>
            <p:cNvSpPr>
              <a:spLocks noChangeArrowheads="1"/>
            </p:cNvSpPr>
            <p:nvPr/>
          </p:nvSpPr>
          <p:spPr bwMode="auto">
            <a:xfrm>
              <a:off x="2726" y="226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91" name="Oval 2711"/>
            <p:cNvSpPr>
              <a:spLocks noChangeArrowheads="1"/>
            </p:cNvSpPr>
            <p:nvPr/>
          </p:nvSpPr>
          <p:spPr bwMode="auto">
            <a:xfrm>
              <a:off x="2729" y="227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92" name="Oval 2712"/>
            <p:cNvSpPr>
              <a:spLocks noChangeArrowheads="1"/>
            </p:cNvSpPr>
            <p:nvPr/>
          </p:nvSpPr>
          <p:spPr bwMode="auto">
            <a:xfrm>
              <a:off x="2738" y="228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93" name="Oval 2713"/>
            <p:cNvSpPr>
              <a:spLocks noChangeArrowheads="1"/>
            </p:cNvSpPr>
            <p:nvPr/>
          </p:nvSpPr>
          <p:spPr bwMode="auto">
            <a:xfrm>
              <a:off x="2753" y="228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94" name="Oval 2714"/>
            <p:cNvSpPr>
              <a:spLocks noChangeArrowheads="1"/>
            </p:cNvSpPr>
            <p:nvPr/>
          </p:nvSpPr>
          <p:spPr bwMode="auto">
            <a:xfrm>
              <a:off x="2769" y="228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95" name="Oval 2715"/>
            <p:cNvSpPr>
              <a:spLocks noChangeArrowheads="1"/>
            </p:cNvSpPr>
            <p:nvPr/>
          </p:nvSpPr>
          <p:spPr bwMode="auto">
            <a:xfrm>
              <a:off x="2780" y="227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96" name="Oval 2716"/>
            <p:cNvSpPr>
              <a:spLocks noChangeArrowheads="1"/>
            </p:cNvSpPr>
            <p:nvPr/>
          </p:nvSpPr>
          <p:spPr bwMode="auto">
            <a:xfrm>
              <a:off x="2787" y="226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97" name="Oval 2717"/>
            <p:cNvSpPr>
              <a:spLocks noChangeArrowheads="1"/>
            </p:cNvSpPr>
            <p:nvPr/>
          </p:nvSpPr>
          <p:spPr bwMode="auto">
            <a:xfrm>
              <a:off x="2795" y="224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98" name="Oval 2718"/>
            <p:cNvSpPr>
              <a:spLocks noChangeArrowheads="1"/>
            </p:cNvSpPr>
            <p:nvPr/>
          </p:nvSpPr>
          <p:spPr bwMode="auto">
            <a:xfrm>
              <a:off x="2802" y="223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99" name="Oval 2719"/>
            <p:cNvSpPr>
              <a:spLocks noChangeArrowheads="1"/>
            </p:cNvSpPr>
            <p:nvPr/>
          </p:nvSpPr>
          <p:spPr bwMode="auto">
            <a:xfrm>
              <a:off x="2809" y="221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00" name="Oval 2720"/>
            <p:cNvSpPr>
              <a:spLocks noChangeArrowheads="1"/>
            </p:cNvSpPr>
            <p:nvPr/>
          </p:nvSpPr>
          <p:spPr bwMode="auto">
            <a:xfrm>
              <a:off x="2827" y="218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01" name="Oval 2721"/>
            <p:cNvSpPr>
              <a:spLocks noChangeArrowheads="1"/>
            </p:cNvSpPr>
            <p:nvPr/>
          </p:nvSpPr>
          <p:spPr bwMode="auto">
            <a:xfrm>
              <a:off x="2833" y="217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02" name="Oval 2722"/>
            <p:cNvSpPr>
              <a:spLocks noChangeArrowheads="1"/>
            </p:cNvSpPr>
            <p:nvPr/>
          </p:nvSpPr>
          <p:spPr bwMode="auto">
            <a:xfrm>
              <a:off x="2838" y="216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03" name="Oval 2723"/>
            <p:cNvSpPr>
              <a:spLocks noChangeArrowheads="1"/>
            </p:cNvSpPr>
            <p:nvPr/>
          </p:nvSpPr>
          <p:spPr bwMode="auto">
            <a:xfrm>
              <a:off x="2842" y="214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04" name="Oval 2724"/>
            <p:cNvSpPr>
              <a:spLocks noChangeArrowheads="1"/>
            </p:cNvSpPr>
            <p:nvPr/>
          </p:nvSpPr>
          <p:spPr bwMode="auto">
            <a:xfrm>
              <a:off x="2846" y="213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05" name="Oval 2725"/>
            <p:cNvSpPr>
              <a:spLocks noChangeArrowheads="1"/>
            </p:cNvSpPr>
            <p:nvPr/>
          </p:nvSpPr>
          <p:spPr bwMode="auto">
            <a:xfrm>
              <a:off x="2851" y="211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06" name="Oval 2726"/>
            <p:cNvSpPr>
              <a:spLocks noChangeArrowheads="1"/>
            </p:cNvSpPr>
            <p:nvPr/>
          </p:nvSpPr>
          <p:spPr bwMode="auto">
            <a:xfrm>
              <a:off x="2858" y="210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07" name="Oval 2727"/>
            <p:cNvSpPr>
              <a:spLocks noChangeArrowheads="1"/>
            </p:cNvSpPr>
            <p:nvPr/>
          </p:nvSpPr>
          <p:spPr bwMode="auto">
            <a:xfrm>
              <a:off x="2866" y="208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08" name="Oval 2728"/>
            <p:cNvSpPr>
              <a:spLocks noChangeArrowheads="1"/>
            </p:cNvSpPr>
            <p:nvPr/>
          </p:nvSpPr>
          <p:spPr bwMode="auto">
            <a:xfrm>
              <a:off x="2872" y="207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09" name="Oval 2729"/>
            <p:cNvSpPr>
              <a:spLocks noChangeArrowheads="1"/>
            </p:cNvSpPr>
            <p:nvPr/>
          </p:nvSpPr>
          <p:spPr bwMode="auto">
            <a:xfrm>
              <a:off x="2881" y="206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10" name="Oval 2730"/>
            <p:cNvSpPr>
              <a:spLocks noChangeArrowheads="1"/>
            </p:cNvSpPr>
            <p:nvPr/>
          </p:nvSpPr>
          <p:spPr bwMode="auto">
            <a:xfrm>
              <a:off x="2887" y="204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11" name="Oval 2731"/>
            <p:cNvSpPr>
              <a:spLocks noChangeArrowheads="1"/>
            </p:cNvSpPr>
            <p:nvPr/>
          </p:nvSpPr>
          <p:spPr bwMode="auto">
            <a:xfrm>
              <a:off x="2893" y="203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12" name="Oval 2732"/>
            <p:cNvSpPr>
              <a:spLocks noChangeArrowheads="1"/>
            </p:cNvSpPr>
            <p:nvPr/>
          </p:nvSpPr>
          <p:spPr bwMode="auto">
            <a:xfrm>
              <a:off x="2900" y="202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13" name="Oval 2733"/>
            <p:cNvSpPr>
              <a:spLocks noChangeArrowheads="1"/>
            </p:cNvSpPr>
            <p:nvPr/>
          </p:nvSpPr>
          <p:spPr bwMode="auto">
            <a:xfrm>
              <a:off x="2905" y="200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14" name="Oval 2734"/>
            <p:cNvSpPr>
              <a:spLocks noChangeArrowheads="1"/>
            </p:cNvSpPr>
            <p:nvPr/>
          </p:nvSpPr>
          <p:spPr bwMode="auto">
            <a:xfrm>
              <a:off x="2910" y="198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15" name="Oval 2735"/>
            <p:cNvSpPr>
              <a:spLocks noChangeArrowheads="1"/>
            </p:cNvSpPr>
            <p:nvPr/>
          </p:nvSpPr>
          <p:spPr bwMode="auto">
            <a:xfrm>
              <a:off x="2914" y="197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16" name="Oval 2736"/>
            <p:cNvSpPr>
              <a:spLocks noChangeArrowheads="1"/>
            </p:cNvSpPr>
            <p:nvPr/>
          </p:nvSpPr>
          <p:spPr bwMode="auto">
            <a:xfrm>
              <a:off x="2920" y="195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17" name="Oval 2737"/>
            <p:cNvSpPr>
              <a:spLocks noChangeArrowheads="1"/>
            </p:cNvSpPr>
            <p:nvPr/>
          </p:nvSpPr>
          <p:spPr bwMode="auto">
            <a:xfrm>
              <a:off x="2923" y="194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18" name="Oval 2738"/>
            <p:cNvSpPr>
              <a:spLocks noChangeArrowheads="1"/>
            </p:cNvSpPr>
            <p:nvPr/>
          </p:nvSpPr>
          <p:spPr bwMode="auto">
            <a:xfrm>
              <a:off x="2926" y="192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19" name="Oval 2739"/>
            <p:cNvSpPr>
              <a:spLocks noChangeArrowheads="1"/>
            </p:cNvSpPr>
            <p:nvPr/>
          </p:nvSpPr>
          <p:spPr bwMode="auto">
            <a:xfrm>
              <a:off x="2925" y="191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20" name="Oval 2740"/>
            <p:cNvSpPr>
              <a:spLocks noChangeArrowheads="1"/>
            </p:cNvSpPr>
            <p:nvPr/>
          </p:nvSpPr>
          <p:spPr bwMode="auto">
            <a:xfrm>
              <a:off x="2928" y="189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21" name="Oval 2741"/>
            <p:cNvSpPr>
              <a:spLocks noChangeArrowheads="1"/>
            </p:cNvSpPr>
            <p:nvPr/>
          </p:nvSpPr>
          <p:spPr bwMode="auto">
            <a:xfrm>
              <a:off x="2923" y="188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22" name="Oval 2742"/>
            <p:cNvSpPr>
              <a:spLocks noChangeArrowheads="1"/>
            </p:cNvSpPr>
            <p:nvPr/>
          </p:nvSpPr>
          <p:spPr bwMode="auto">
            <a:xfrm>
              <a:off x="2914" y="187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23" name="Oval 2743"/>
            <p:cNvSpPr>
              <a:spLocks noChangeArrowheads="1"/>
            </p:cNvSpPr>
            <p:nvPr/>
          </p:nvSpPr>
          <p:spPr bwMode="auto">
            <a:xfrm>
              <a:off x="2899" y="186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24" name="Oval 2744"/>
            <p:cNvSpPr>
              <a:spLocks noChangeArrowheads="1"/>
            </p:cNvSpPr>
            <p:nvPr/>
          </p:nvSpPr>
          <p:spPr bwMode="auto">
            <a:xfrm>
              <a:off x="2884" y="187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25" name="Oval 2745"/>
            <p:cNvSpPr>
              <a:spLocks noChangeArrowheads="1"/>
            </p:cNvSpPr>
            <p:nvPr/>
          </p:nvSpPr>
          <p:spPr bwMode="auto">
            <a:xfrm>
              <a:off x="2874" y="188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26" name="Oval 2746"/>
            <p:cNvSpPr>
              <a:spLocks noChangeArrowheads="1"/>
            </p:cNvSpPr>
            <p:nvPr/>
          </p:nvSpPr>
          <p:spPr bwMode="auto">
            <a:xfrm>
              <a:off x="2865" y="189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27" name="Oval 2747"/>
            <p:cNvSpPr>
              <a:spLocks noChangeArrowheads="1"/>
            </p:cNvSpPr>
            <p:nvPr/>
          </p:nvSpPr>
          <p:spPr bwMode="auto">
            <a:xfrm>
              <a:off x="2857" y="190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28" name="Oval 2748"/>
            <p:cNvSpPr>
              <a:spLocks noChangeArrowheads="1"/>
            </p:cNvSpPr>
            <p:nvPr/>
          </p:nvSpPr>
          <p:spPr bwMode="auto">
            <a:xfrm>
              <a:off x="2854" y="192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29" name="Oval 2749"/>
            <p:cNvSpPr>
              <a:spLocks noChangeArrowheads="1"/>
            </p:cNvSpPr>
            <p:nvPr/>
          </p:nvSpPr>
          <p:spPr bwMode="auto">
            <a:xfrm>
              <a:off x="2849" y="193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30" name="Oval 2750"/>
            <p:cNvSpPr>
              <a:spLocks noChangeArrowheads="1"/>
            </p:cNvSpPr>
            <p:nvPr/>
          </p:nvSpPr>
          <p:spPr bwMode="auto">
            <a:xfrm>
              <a:off x="2848" y="194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31" name="Oval 2751"/>
            <p:cNvSpPr>
              <a:spLocks noChangeArrowheads="1"/>
            </p:cNvSpPr>
            <p:nvPr/>
          </p:nvSpPr>
          <p:spPr bwMode="auto">
            <a:xfrm>
              <a:off x="2847" y="196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32" name="Oval 2752"/>
            <p:cNvSpPr>
              <a:spLocks noChangeArrowheads="1"/>
            </p:cNvSpPr>
            <p:nvPr/>
          </p:nvSpPr>
          <p:spPr bwMode="auto">
            <a:xfrm>
              <a:off x="2845" y="197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33" name="Oval 2753"/>
            <p:cNvSpPr>
              <a:spLocks noChangeArrowheads="1"/>
            </p:cNvSpPr>
            <p:nvPr/>
          </p:nvSpPr>
          <p:spPr bwMode="auto">
            <a:xfrm>
              <a:off x="2845" y="199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34" name="Oval 2754"/>
            <p:cNvSpPr>
              <a:spLocks noChangeArrowheads="1"/>
            </p:cNvSpPr>
            <p:nvPr/>
          </p:nvSpPr>
          <p:spPr bwMode="auto">
            <a:xfrm>
              <a:off x="2843" y="200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35" name="Oval 2755"/>
            <p:cNvSpPr>
              <a:spLocks noChangeArrowheads="1"/>
            </p:cNvSpPr>
            <p:nvPr/>
          </p:nvSpPr>
          <p:spPr bwMode="auto">
            <a:xfrm>
              <a:off x="2842" y="201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36" name="Oval 2756"/>
            <p:cNvSpPr>
              <a:spLocks noChangeArrowheads="1"/>
            </p:cNvSpPr>
            <p:nvPr/>
          </p:nvSpPr>
          <p:spPr bwMode="auto">
            <a:xfrm>
              <a:off x="2842" y="203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37" name="Oval 2757"/>
            <p:cNvSpPr>
              <a:spLocks noChangeArrowheads="1"/>
            </p:cNvSpPr>
            <p:nvPr/>
          </p:nvSpPr>
          <p:spPr bwMode="auto">
            <a:xfrm>
              <a:off x="2843" y="204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38" name="Oval 2758"/>
            <p:cNvSpPr>
              <a:spLocks noChangeArrowheads="1"/>
            </p:cNvSpPr>
            <p:nvPr/>
          </p:nvSpPr>
          <p:spPr bwMode="auto">
            <a:xfrm>
              <a:off x="2842" y="205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39" name="Oval 2759"/>
            <p:cNvSpPr>
              <a:spLocks noChangeArrowheads="1"/>
            </p:cNvSpPr>
            <p:nvPr/>
          </p:nvSpPr>
          <p:spPr bwMode="auto">
            <a:xfrm>
              <a:off x="2841" y="206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40" name="Oval 2760"/>
            <p:cNvSpPr>
              <a:spLocks noChangeArrowheads="1"/>
            </p:cNvSpPr>
            <p:nvPr/>
          </p:nvSpPr>
          <p:spPr bwMode="auto">
            <a:xfrm>
              <a:off x="2842" y="207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41" name="Oval 2761"/>
            <p:cNvSpPr>
              <a:spLocks noChangeArrowheads="1"/>
            </p:cNvSpPr>
            <p:nvPr/>
          </p:nvSpPr>
          <p:spPr bwMode="auto">
            <a:xfrm>
              <a:off x="2841" y="208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42" name="Oval 2762"/>
            <p:cNvSpPr>
              <a:spLocks noChangeArrowheads="1"/>
            </p:cNvSpPr>
            <p:nvPr/>
          </p:nvSpPr>
          <p:spPr bwMode="auto">
            <a:xfrm>
              <a:off x="2840" y="209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43" name="Oval 2763"/>
            <p:cNvSpPr>
              <a:spLocks noChangeArrowheads="1"/>
            </p:cNvSpPr>
            <p:nvPr/>
          </p:nvSpPr>
          <p:spPr bwMode="auto">
            <a:xfrm>
              <a:off x="2841" y="211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44" name="Oval 2764"/>
            <p:cNvSpPr>
              <a:spLocks noChangeArrowheads="1"/>
            </p:cNvSpPr>
            <p:nvPr/>
          </p:nvSpPr>
          <p:spPr bwMode="auto">
            <a:xfrm>
              <a:off x="2842" y="212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45" name="Oval 2765"/>
            <p:cNvSpPr>
              <a:spLocks noChangeArrowheads="1"/>
            </p:cNvSpPr>
            <p:nvPr/>
          </p:nvSpPr>
          <p:spPr bwMode="auto">
            <a:xfrm>
              <a:off x="2842" y="214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46" name="Oval 2766"/>
            <p:cNvSpPr>
              <a:spLocks noChangeArrowheads="1"/>
            </p:cNvSpPr>
            <p:nvPr/>
          </p:nvSpPr>
          <p:spPr bwMode="auto">
            <a:xfrm>
              <a:off x="2840" y="214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47" name="Oval 2767"/>
            <p:cNvSpPr>
              <a:spLocks noChangeArrowheads="1"/>
            </p:cNvSpPr>
            <p:nvPr/>
          </p:nvSpPr>
          <p:spPr bwMode="auto">
            <a:xfrm>
              <a:off x="2841" y="217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48" name="Oval 2768"/>
            <p:cNvSpPr>
              <a:spLocks noChangeArrowheads="1"/>
            </p:cNvSpPr>
            <p:nvPr/>
          </p:nvSpPr>
          <p:spPr bwMode="auto">
            <a:xfrm>
              <a:off x="2842" y="218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49" name="Oval 2769"/>
            <p:cNvSpPr>
              <a:spLocks noChangeArrowheads="1"/>
            </p:cNvSpPr>
            <p:nvPr/>
          </p:nvSpPr>
          <p:spPr bwMode="auto">
            <a:xfrm>
              <a:off x="2840" y="219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50" name="Oval 2770"/>
            <p:cNvSpPr>
              <a:spLocks noChangeArrowheads="1"/>
            </p:cNvSpPr>
            <p:nvPr/>
          </p:nvSpPr>
          <p:spPr bwMode="auto">
            <a:xfrm>
              <a:off x="2843" y="220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51" name="Oval 2771"/>
            <p:cNvSpPr>
              <a:spLocks noChangeArrowheads="1"/>
            </p:cNvSpPr>
            <p:nvPr/>
          </p:nvSpPr>
          <p:spPr bwMode="auto">
            <a:xfrm>
              <a:off x="2841" y="222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52" name="Oval 2772"/>
            <p:cNvSpPr>
              <a:spLocks noChangeArrowheads="1"/>
            </p:cNvSpPr>
            <p:nvPr/>
          </p:nvSpPr>
          <p:spPr bwMode="auto">
            <a:xfrm>
              <a:off x="2842" y="223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53" name="Oval 2773"/>
            <p:cNvSpPr>
              <a:spLocks noChangeArrowheads="1"/>
            </p:cNvSpPr>
            <p:nvPr/>
          </p:nvSpPr>
          <p:spPr bwMode="auto">
            <a:xfrm>
              <a:off x="2843" y="225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54" name="Oval 2774"/>
            <p:cNvSpPr>
              <a:spLocks noChangeArrowheads="1"/>
            </p:cNvSpPr>
            <p:nvPr/>
          </p:nvSpPr>
          <p:spPr bwMode="auto">
            <a:xfrm>
              <a:off x="2842" y="226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55" name="Oval 2775"/>
            <p:cNvSpPr>
              <a:spLocks noChangeArrowheads="1"/>
            </p:cNvSpPr>
            <p:nvPr/>
          </p:nvSpPr>
          <p:spPr bwMode="auto">
            <a:xfrm>
              <a:off x="2842" y="227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56" name="Oval 2776"/>
            <p:cNvSpPr>
              <a:spLocks noChangeArrowheads="1"/>
            </p:cNvSpPr>
            <p:nvPr/>
          </p:nvSpPr>
          <p:spPr bwMode="auto">
            <a:xfrm>
              <a:off x="2842" y="228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57" name="Oval 2777"/>
            <p:cNvSpPr>
              <a:spLocks noChangeArrowheads="1"/>
            </p:cNvSpPr>
            <p:nvPr/>
          </p:nvSpPr>
          <p:spPr bwMode="auto">
            <a:xfrm>
              <a:off x="2847" y="220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58" name="Oval 2778"/>
            <p:cNvSpPr>
              <a:spLocks noChangeArrowheads="1"/>
            </p:cNvSpPr>
            <p:nvPr/>
          </p:nvSpPr>
          <p:spPr bwMode="auto">
            <a:xfrm>
              <a:off x="2855" y="219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59" name="Oval 2779"/>
            <p:cNvSpPr>
              <a:spLocks noChangeArrowheads="1"/>
            </p:cNvSpPr>
            <p:nvPr/>
          </p:nvSpPr>
          <p:spPr bwMode="auto">
            <a:xfrm>
              <a:off x="2864" y="217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60" name="Oval 2780"/>
            <p:cNvSpPr>
              <a:spLocks noChangeArrowheads="1"/>
            </p:cNvSpPr>
            <p:nvPr/>
          </p:nvSpPr>
          <p:spPr bwMode="auto">
            <a:xfrm>
              <a:off x="2876" y="216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61" name="Oval 2781"/>
            <p:cNvSpPr>
              <a:spLocks noChangeArrowheads="1"/>
            </p:cNvSpPr>
            <p:nvPr/>
          </p:nvSpPr>
          <p:spPr bwMode="auto">
            <a:xfrm>
              <a:off x="2887" y="215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62" name="Oval 2782"/>
            <p:cNvSpPr>
              <a:spLocks noChangeArrowheads="1"/>
            </p:cNvSpPr>
            <p:nvPr/>
          </p:nvSpPr>
          <p:spPr bwMode="auto">
            <a:xfrm>
              <a:off x="2899" y="214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63" name="Oval 2783"/>
            <p:cNvSpPr>
              <a:spLocks noChangeArrowheads="1"/>
            </p:cNvSpPr>
            <p:nvPr/>
          </p:nvSpPr>
          <p:spPr bwMode="auto">
            <a:xfrm>
              <a:off x="2915" y="213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64" name="Oval 2784"/>
            <p:cNvSpPr>
              <a:spLocks noChangeArrowheads="1"/>
            </p:cNvSpPr>
            <p:nvPr/>
          </p:nvSpPr>
          <p:spPr bwMode="auto">
            <a:xfrm>
              <a:off x="2929" y="212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65" name="Oval 2785"/>
            <p:cNvSpPr>
              <a:spLocks noChangeArrowheads="1"/>
            </p:cNvSpPr>
            <p:nvPr/>
          </p:nvSpPr>
          <p:spPr bwMode="auto">
            <a:xfrm>
              <a:off x="2939" y="212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66" name="Oval 2786"/>
            <p:cNvSpPr>
              <a:spLocks noChangeArrowheads="1"/>
            </p:cNvSpPr>
            <p:nvPr/>
          </p:nvSpPr>
          <p:spPr bwMode="auto">
            <a:xfrm>
              <a:off x="2950" y="213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67" name="Oval 2787"/>
            <p:cNvSpPr>
              <a:spLocks noChangeArrowheads="1"/>
            </p:cNvSpPr>
            <p:nvPr/>
          </p:nvSpPr>
          <p:spPr bwMode="auto">
            <a:xfrm>
              <a:off x="2960" y="214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68" name="Oval 2788"/>
            <p:cNvSpPr>
              <a:spLocks noChangeArrowheads="1"/>
            </p:cNvSpPr>
            <p:nvPr/>
          </p:nvSpPr>
          <p:spPr bwMode="auto">
            <a:xfrm>
              <a:off x="2970" y="215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69" name="Oval 2789"/>
            <p:cNvSpPr>
              <a:spLocks noChangeArrowheads="1"/>
            </p:cNvSpPr>
            <p:nvPr/>
          </p:nvSpPr>
          <p:spPr bwMode="auto">
            <a:xfrm>
              <a:off x="2974" y="216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70" name="Oval 2790"/>
            <p:cNvSpPr>
              <a:spLocks noChangeArrowheads="1"/>
            </p:cNvSpPr>
            <p:nvPr/>
          </p:nvSpPr>
          <p:spPr bwMode="auto">
            <a:xfrm>
              <a:off x="2974" y="218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71" name="Oval 2791"/>
            <p:cNvSpPr>
              <a:spLocks noChangeArrowheads="1"/>
            </p:cNvSpPr>
            <p:nvPr/>
          </p:nvSpPr>
          <p:spPr bwMode="auto">
            <a:xfrm>
              <a:off x="2974" y="219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72" name="Oval 2792"/>
            <p:cNvSpPr>
              <a:spLocks noChangeArrowheads="1"/>
            </p:cNvSpPr>
            <p:nvPr/>
          </p:nvSpPr>
          <p:spPr bwMode="auto">
            <a:xfrm>
              <a:off x="2975" y="221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73" name="Oval 2793"/>
            <p:cNvSpPr>
              <a:spLocks noChangeArrowheads="1"/>
            </p:cNvSpPr>
            <p:nvPr/>
          </p:nvSpPr>
          <p:spPr bwMode="auto">
            <a:xfrm>
              <a:off x="2974" y="222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74" name="Oval 2794"/>
            <p:cNvSpPr>
              <a:spLocks noChangeArrowheads="1"/>
            </p:cNvSpPr>
            <p:nvPr/>
          </p:nvSpPr>
          <p:spPr bwMode="auto">
            <a:xfrm>
              <a:off x="2974" y="223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75" name="Oval 2795"/>
            <p:cNvSpPr>
              <a:spLocks noChangeArrowheads="1"/>
            </p:cNvSpPr>
            <p:nvPr/>
          </p:nvSpPr>
          <p:spPr bwMode="auto">
            <a:xfrm>
              <a:off x="2972" y="225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76" name="Oval 2796"/>
            <p:cNvSpPr>
              <a:spLocks noChangeArrowheads="1"/>
            </p:cNvSpPr>
            <p:nvPr/>
          </p:nvSpPr>
          <p:spPr bwMode="auto">
            <a:xfrm>
              <a:off x="2972" y="226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77" name="Oval 2797"/>
            <p:cNvSpPr>
              <a:spLocks noChangeArrowheads="1"/>
            </p:cNvSpPr>
            <p:nvPr/>
          </p:nvSpPr>
          <p:spPr bwMode="auto">
            <a:xfrm>
              <a:off x="2978" y="227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78" name="Oval 2798"/>
            <p:cNvSpPr>
              <a:spLocks noChangeArrowheads="1"/>
            </p:cNvSpPr>
            <p:nvPr/>
          </p:nvSpPr>
          <p:spPr bwMode="auto">
            <a:xfrm>
              <a:off x="2989" y="228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79" name="Oval 2799"/>
            <p:cNvSpPr>
              <a:spLocks noChangeArrowheads="1"/>
            </p:cNvSpPr>
            <p:nvPr/>
          </p:nvSpPr>
          <p:spPr bwMode="auto">
            <a:xfrm>
              <a:off x="3003" y="229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80" name="Oval 2800"/>
            <p:cNvSpPr>
              <a:spLocks noChangeArrowheads="1"/>
            </p:cNvSpPr>
            <p:nvPr/>
          </p:nvSpPr>
          <p:spPr bwMode="auto">
            <a:xfrm>
              <a:off x="3016" y="229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81" name="Oval 2801"/>
            <p:cNvSpPr>
              <a:spLocks noChangeArrowheads="1"/>
            </p:cNvSpPr>
            <p:nvPr/>
          </p:nvSpPr>
          <p:spPr bwMode="auto">
            <a:xfrm>
              <a:off x="3029" y="227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82" name="Oval 2802"/>
            <p:cNvSpPr>
              <a:spLocks noChangeArrowheads="1"/>
            </p:cNvSpPr>
            <p:nvPr/>
          </p:nvSpPr>
          <p:spPr bwMode="auto">
            <a:xfrm>
              <a:off x="3041" y="226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83" name="Oval 2803"/>
            <p:cNvSpPr>
              <a:spLocks noChangeArrowheads="1"/>
            </p:cNvSpPr>
            <p:nvPr/>
          </p:nvSpPr>
          <p:spPr bwMode="auto">
            <a:xfrm>
              <a:off x="3049" y="225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84" name="Oval 2804"/>
            <p:cNvSpPr>
              <a:spLocks noChangeArrowheads="1"/>
            </p:cNvSpPr>
            <p:nvPr/>
          </p:nvSpPr>
          <p:spPr bwMode="auto">
            <a:xfrm>
              <a:off x="3058" y="224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85" name="Oval 2805"/>
            <p:cNvSpPr>
              <a:spLocks noChangeArrowheads="1"/>
            </p:cNvSpPr>
            <p:nvPr/>
          </p:nvSpPr>
          <p:spPr bwMode="auto">
            <a:xfrm>
              <a:off x="3064" y="223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86" name="Oval 2806"/>
            <p:cNvSpPr>
              <a:spLocks noChangeArrowheads="1"/>
            </p:cNvSpPr>
            <p:nvPr/>
          </p:nvSpPr>
          <p:spPr bwMode="auto">
            <a:xfrm>
              <a:off x="3068" y="222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87" name="Oval 2807"/>
            <p:cNvSpPr>
              <a:spLocks noChangeArrowheads="1"/>
            </p:cNvSpPr>
            <p:nvPr/>
          </p:nvSpPr>
          <p:spPr bwMode="auto">
            <a:xfrm>
              <a:off x="3073" y="221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88" name="Oval 2808"/>
            <p:cNvSpPr>
              <a:spLocks noChangeArrowheads="1"/>
            </p:cNvSpPr>
            <p:nvPr/>
          </p:nvSpPr>
          <p:spPr bwMode="auto">
            <a:xfrm>
              <a:off x="2819" y="220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89" name="Oval 2809"/>
            <p:cNvSpPr>
              <a:spLocks noChangeArrowheads="1"/>
            </p:cNvSpPr>
            <p:nvPr/>
          </p:nvSpPr>
          <p:spPr bwMode="auto">
            <a:xfrm>
              <a:off x="3564" y="217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90" name="Oval 2810"/>
            <p:cNvSpPr>
              <a:spLocks noChangeArrowheads="1"/>
            </p:cNvSpPr>
            <p:nvPr/>
          </p:nvSpPr>
          <p:spPr bwMode="auto">
            <a:xfrm>
              <a:off x="3571" y="216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91" name="Oval 2811"/>
            <p:cNvSpPr>
              <a:spLocks noChangeArrowheads="1"/>
            </p:cNvSpPr>
            <p:nvPr/>
          </p:nvSpPr>
          <p:spPr bwMode="auto">
            <a:xfrm>
              <a:off x="3580" y="215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92" name="Oval 2812"/>
            <p:cNvSpPr>
              <a:spLocks noChangeArrowheads="1"/>
            </p:cNvSpPr>
            <p:nvPr/>
          </p:nvSpPr>
          <p:spPr bwMode="auto">
            <a:xfrm>
              <a:off x="3590" y="214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93" name="Oval 2813"/>
            <p:cNvSpPr>
              <a:spLocks noChangeArrowheads="1"/>
            </p:cNvSpPr>
            <p:nvPr/>
          </p:nvSpPr>
          <p:spPr bwMode="auto">
            <a:xfrm>
              <a:off x="3601" y="213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94" name="Oval 2814"/>
            <p:cNvSpPr>
              <a:spLocks noChangeArrowheads="1"/>
            </p:cNvSpPr>
            <p:nvPr/>
          </p:nvSpPr>
          <p:spPr bwMode="auto">
            <a:xfrm>
              <a:off x="3616" y="213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95" name="Oval 2815"/>
            <p:cNvSpPr>
              <a:spLocks noChangeArrowheads="1"/>
            </p:cNvSpPr>
            <p:nvPr/>
          </p:nvSpPr>
          <p:spPr bwMode="auto">
            <a:xfrm>
              <a:off x="3631" y="213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96" name="Oval 2816"/>
            <p:cNvSpPr>
              <a:spLocks noChangeArrowheads="1"/>
            </p:cNvSpPr>
            <p:nvPr/>
          </p:nvSpPr>
          <p:spPr bwMode="auto">
            <a:xfrm>
              <a:off x="3641" y="215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97" name="Oval 2817"/>
            <p:cNvSpPr>
              <a:spLocks noChangeArrowheads="1"/>
            </p:cNvSpPr>
            <p:nvPr/>
          </p:nvSpPr>
          <p:spPr bwMode="auto">
            <a:xfrm>
              <a:off x="3645" y="216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98" name="Oval 2818"/>
            <p:cNvSpPr>
              <a:spLocks noChangeArrowheads="1"/>
            </p:cNvSpPr>
            <p:nvPr/>
          </p:nvSpPr>
          <p:spPr bwMode="auto">
            <a:xfrm>
              <a:off x="3648" y="217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99" name="Oval 2819"/>
            <p:cNvSpPr>
              <a:spLocks noChangeArrowheads="1"/>
            </p:cNvSpPr>
            <p:nvPr/>
          </p:nvSpPr>
          <p:spPr bwMode="auto">
            <a:xfrm>
              <a:off x="3646" y="218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00" name="Oval 2820"/>
            <p:cNvSpPr>
              <a:spLocks noChangeArrowheads="1"/>
            </p:cNvSpPr>
            <p:nvPr/>
          </p:nvSpPr>
          <p:spPr bwMode="auto">
            <a:xfrm>
              <a:off x="3646" y="220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01" name="Oval 2821"/>
            <p:cNvSpPr>
              <a:spLocks noChangeArrowheads="1"/>
            </p:cNvSpPr>
            <p:nvPr/>
          </p:nvSpPr>
          <p:spPr bwMode="auto">
            <a:xfrm>
              <a:off x="3646" y="221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02" name="Oval 2822"/>
            <p:cNvSpPr>
              <a:spLocks noChangeArrowheads="1"/>
            </p:cNvSpPr>
            <p:nvPr/>
          </p:nvSpPr>
          <p:spPr bwMode="auto">
            <a:xfrm>
              <a:off x="3644" y="222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03" name="Oval 2823"/>
            <p:cNvSpPr>
              <a:spLocks noChangeArrowheads="1"/>
            </p:cNvSpPr>
            <p:nvPr/>
          </p:nvSpPr>
          <p:spPr bwMode="auto">
            <a:xfrm>
              <a:off x="3645" y="223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04" name="Oval 2824"/>
            <p:cNvSpPr>
              <a:spLocks noChangeArrowheads="1"/>
            </p:cNvSpPr>
            <p:nvPr/>
          </p:nvSpPr>
          <p:spPr bwMode="auto">
            <a:xfrm>
              <a:off x="3644" y="224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05" name="Oval 2825"/>
            <p:cNvSpPr>
              <a:spLocks noChangeArrowheads="1"/>
            </p:cNvSpPr>
            <p:nvPr/>
          </p:nvSpPr>
          <p:spPr bwMode="auto">
            <a:xfrm>
              <a:off x="3643" y="226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06" name="Oval 2826"/>
            <p:cNvSpPr>
              <a:spLocks noChangeArrowheads="1"/>
            </p:cNvSpPr>
            <p:nvPr/>
          </p:nvSpPr>
          <p:spPr bwMode="auto">
            <a:xfrm>
              <a:off x="3643" y="226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07" name="Oval 2827"/>
            <p:cNvSpPr>
              <a:spLocks noChangeArrowheads="1"/>
            </p:cNvSpPr>
            <p:nvPr/>
          </p:nvSpPr>
          <p:spPr bwMode="auto">
            <a:xfrm>
              <a:off x="3642" y="227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08" name="Oval 2828"/>
            <p:cNvSpPr>
              <a:spLocks noChangeArrowheads="1"/>
            </p:cNvSpPr>
            <p:nvPr/>
          </p:nvSpPr>
          <p:spPr bwMode="auto">
            <a:xfrm>
              <a:off x="3643" y="228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09" name="Oval 2829"/>
            <p:cNvSpPr>
              <a:spLocks noChangeArrowheads="1"/>
            </p:cNvSpPr>
            <p:nvPr/>
          </p:nvSpPr>
          <p:spPr bwMode="auto">
            <a:xfrm>
              <a:off x="3646" y="223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10" name="Oval 2830"/>
            <p:cNvSpPr>
              <a:spLocks noChangeArrowheads="1"/>
            </p:cNvSpPr>
            <p:nvPr/>
          </p:nvSpPr>
          <p:spPr bwMode="auto">
            <a:xfrm>
              <a:off x="3656" y="222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11" name="Oval 2831"/>
            <p:cNvSpPr>
              <a:spLocks noChangeArrowheads="1"/>
            </p:cNvSpPr>
            <p:nvPr/>
          </p:nvSpPr>
          <p:spPr bwMode="auto">
            <a:xfrm>
              <a:off x="3664" y="220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12" name="Oval 2832"/>
            <p:cNvSpPr>
              <a:spLocks noChangeArrowheads="1"/>
            </p:cNvSpPr>
            <p:nvPr/>
          </p:nvSpPr>
          <p:spPr bwMode="auto">
            <a:xfrm>
              <a:off x="3671" y="219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13" name="Oval 2833"/>
            <p:cNvSpPr>
              <a:spLocks noChangeArrowheads="1"/>
            </p:cNvSpPr>
            <p:nvPr/>
          </p:nvSpPr>
          <p:spPr bwMode="auto">
            <a:xfrm>
              <a:off x="3676" y="218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14" name="Oval 2834"/>
            <p:cNvSpPr>
              <a:spLocks noChangeArrowheads="1"/>
            </p:cNvSpPr>
            <p:nvPr/>
          </p:nvSpPr>
          <p:spPr bwMode="auto">
            <a:xfrm>
              <a:off x="3684" y="216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15" name="Oval 2835"/>
            <p:cNvSpPr>
              <a:spLocks noChangeArrowheads="1"/>
            </p:cNvSpPr>
            <p:nvPr/>
          </p:nvSpPr>
          <p:spPr bwMode="auto">
            <a:xfrm>
              <a:off x="3691" y="215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16" name="Oval 2836"/>
            <p:cNvSpPr>
              <a:spLocks noChangeArrowheads="1"/>
            </p:cNvSpPr>
            <p:nvPr/>
          </p:nvSpPr>
          <p:spPr bwMode="auto">
            <a:xfrm>
              <a:off x="3701" y="214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17" name="Oval 2837"/>
            <p:cNvSpPr>
              <a:spLocks noChangeArrowheads="1"/>
            </p:cNvSpPr>
            <p:nvPr/>
          </p:nvSpPr>
          <p:spPr bwMode="auto">
            <a:xfrm>
              <a:off x="3710" y="213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18" name="Oval 2838"/>
            <p:cNvSpPr>
              <a:spLocks noChangeArrowheads="1"/>
            </p:cNvSpPr>
            <p:nvPr/>
          </p:nvSpPr>
          <p:spPr bwMode="auto">
            <a:xfrm>
              <a:off x="3724" y="213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19" name="Oval 2839"/>
            <p:cNvSpPr>
              <a:spLocks noChangeArrowheads="1"/>
            </p:cNvSpPr>
            <p:nvPr/>
          </p:nvSpPr>
          <p:spPr bwMode="auto">
            <a:xfrm>
              <a:off x="3736" y="212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20" name="Oval 2840"/>
            <p:cNvSpPr>
              <a:spLocks noChangeArrowheads="1"/>
            </p:cNvSpPr>
            <p:nvPr/>
          </p:nvSpPr>
          <p:spPr bwMode="auto">
            <a:xfrm>
              <a:off x="3750" y="213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21" name="Oval 2841"/>
            <p:cNvSpPr>
              <a:spLocks noChangeArrowheads="1"/>
            </p:cNvSpPr>
            <p:nvPr/>
          </p:nvSpPr>
          <p:spPr bwMode="auto">
            <a:xfrm>
              <a:off x="3760" y="213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22" name="Oval 2842"/>
            <p:cNvSpPr>
              <a:spLocks noChangeArrowheads="1"/>
            </p:cNvSpPr>
            <p:nvPr/>
          </p:nvSpPr>
          <p:spPr bwMode="auto">
            <a:xfrm>
              <a:off x="3769" y="214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23" name="Oval 2843"/>
            <p:cNvSpPr>
              <a:spLocks noChangeArrowheads="1"/>
            </p:cNvSpPr>
            <p:nvPr/>
          </p:nvSpPr>
          <p:spPr bwMode="auto">
            <a:xfrm>
              <a:off x="3773" y="216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24" name="Oval 2844"/>
            <p:cNvSpPr>
              <a:spLocks noChangeArrowheads="1"/>
            </p:cNvSpPr>
            <p:nvPr/>
          </p:nvSpPr>
          <p:spPr bwMode="auto">
            <a:xfrm>
              <a:off x="3775" y="217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25" name="Oval 2845"/>
            <p:cNvSpPr>
              <a:spLocks noChangeArrowheads="1"/>
            </p:cNvSpPr>
            <p:nvPr/>
          </p:nvSpPr>
          <p:spPr bwMode="auto">
            <a:xfrm>
              <a:off x="3776" y="219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26" name="Oval 2846"/>
            <p:cNvSpPr>
              <a:spLocks noChangeArrowheads="1"/>
            </p:cNvSpPr>
            <p:nvPr/>
          </p:nvSpPr>
          <p:spPr bwMode="auto">
            <a:xfrm>
              <a:off x="3775" y="220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27" name="Oval 2847"/>
            <p:cNvSpPr>
              <a:spLocks noChangeArrowheads="1"/>
            </p:cNvSpPr>
            <p:nvPr/>
          </p:nvSpPr>
          <p:spPr bwMode="auto">
            <a:xfrm>
              <a:off x="3775" y="222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28" name="Oval 2848"/>
            <p:cNvSpPr>
              <a:spLocks noChangeArrowheads="1"/>
            </p:cNvSpPr>
            <p:nvPr/>
          </p:nvSpPr>
          <p:spPr bwMode="auto">
            <a:xfrm>
              <a:off x="3775" y="223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29" name="Oval 2849"/>
            <p:cNvSpPr>
              <a:spLocks noChangeArrowheads="1"/>
            </p:cNvSpPr>
            <p:nvPr/>
          </p:nvSpPr>
          <p:spPr bwMode="auto">
            <a:xfrm>
              <a:off x="3777" y="224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30" name="Oval 2850"/>
            <p:cNvSpPr>
              <a:spLocks noChangeArrowheads="1"/>
            </p:cNvSpPr>
            <p:nvPr/>
          </p:nvSpPr>
          <p:spPr bwMode="auto">
            <a:xfrm>
              <a:off x="3775" y="225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31" name="Oval 2851"/>
            <p:cNvSpPr>
              <a:spLocks noChangeArrowheads="1"/>
            </p:cNvSpPr>
            <p:nvPr/>
          </p:nvSpPr>
          <p:spPr bwMode="auto">
            <a:xfrm>
              <a:off x="3778" y="226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32" name="Oval 2852"/>
            <p:cNvSpPr>
              <a:spLocks noChangeArrowheads="1"/>
            </p:cNvSpPr>
            <p:nvPr/>
          </p:nvSpPr>
          <p:spPr bwMode="auto">
            <a:xfrm>
              <a:off x="3781" y="227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33" name="Oval 2853"/>
            <p:cNvSpPr>
              <a:spLocks noChangeArrowheads="1"/>
            </p:cNvSpPr>
            <p:nvPr/>
          </p:nvSpPr>
          <p:spPr bwMode="auto">
            <a:xfrm>
              <a:off x="3790" y="229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34" name="Oval 2854"/>
            <p:cNvSpPr>
              <a:spLocks noChangeArrowheads="1"/>
            </p:cNvSpPr>
            <p:nvPr/>
          </p:nvSpPr>
          <p:spPr bwMode="auto">
            <a:xfrm>
              <a:off x="3805" y="229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35" name="Oval 2855"/>
            <p:cNvSpPr>
              <a:spLocks noChangeArrowheads="1"/>
            </p:cNvSpPr>
            <p:nvPr/>
          </p:nvSpPr>
          <p:spPr bwMode="auto">
            <a:xfrm>
              <a:off x="3821" y="228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36" name="Oval 2856"/>
            <p:cNvSpPr>
              <a:spLocks noChangeArrowheads="1"/>
            </p:cNvSpPr>
            <p:nvPr/>
          </p:nvSpPr>
          <p:spPr bwMode="auto">
            <a:xfrm>
              <a:off x="3832" y="227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37" name="Oval 2857"/>
            <p:cNvSpPr>
              <a:spLocks noChangeArrowheads="1"/>
            </p:cNvSpPr>
            <p:nvPr/>
          </p:nvSpPr>
          <p:spPr bwMode="auto">
            <a:xfrm>
              <a:off x="3839" y="226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38" name="Oval 2858"/>
            <p:cNvSpPr>
              <a:spLocks noChangeArrowheads="1"/>
            </p:cNvSpPr>
            <p:nvPr/>
          </p:nvSpPr>
          <p:spPr bwMode="auto">
            <a:xfrm>
              <a:off x="3847" y="225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39" name="Oval 2859"/>
            <p:cNvSpPr>
              <a:spLocks noChangeArrowheads="1"/>
            </p:cNvSpPr>
            <p:nvPr/>
          </p:nvSpPr>
          <p:spPr bwMode="auto">
            <a:xfrm>
              <a:off x="3854" y="224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40" name="Oval 2860"/>
            <p:cNvSpPr>
              <a:spLocks noChangeArrowheads="1"/>
            </p:cNvSpPr>
            <p:nvPr/>
          </p:nvSpPr>
          <p:spPr bwMode="auto">
            <a:xfrm>
              <a:off x="3861" y="222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41" name="Oval 2861"/>
            <p:cNvSpPr>
              <a:spLocks noChangeArrowheads="1"/>
            </p:cNvSpPr>
            <p:nvPr/>
          </p:nvSpPr>
          <p:spPr bwMode="auto">
            <a:xfrm>
              <a:off x="3879" y="219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42" name="Oval 2862"/>
            <p:cNvSpPr>
              <a:spLocks noChangeArrowheads="1"/>
            </p:cNvSpPr>
            <p:nvPr/>
          </p:nvSpPr>
          <p:spPr bwMode="auto">
            <a:xfrm>
              <a:off x="3885" y="217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43" name="Oval 2863"/>
            <p:cNvSpPr>
              <a:spLocks noChangeArrowheads="1"/>
            </p:cNvSpPr>
            <p:nvPr/>
          </p:nvSpPr>
          <p:spPr bwMode="auto">
            <a:xfrm>
              <a:off x="3890" y="216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44" name="Oval 2864"/>
            <p:cNvSpPr>
              <a:spLocks noChangeArrowheads="1"/>
            </p:cNvSpPr>
            <p:nvPr/>
          </p:nvSpPr>
          <p:spPr bwMode="auto">
            <a:xfrm>
              <a:off x="3894" y="215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45" name="Oval 2865"/>
            <p:cNvSpPr>
              <a:spLocks noChangeArrowheads="1"/>
            </p:cNvSpPr>
            <p:nvPr/>
          </p:nvSpPr>
          <p:spPr bwMode="auto">
            <a:xfrm>
              <a:off x="3898" y="213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46" name="Oval 2866"/>
            <p:cNvSpPr>
              <a:spLocks noChangeArrowheads="1"/>
            </p:cNvSpPr>
            <p:nvPr/>
          </p:nvSpPr>
          <p:spPr bwMode="auto">
            <a:xfrm>
              <a:off x="3903" y="212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47" name="Oval 2867"/>
            <p:cNvSpPr>
              <a:spLocks noChangeArrowheads="1"/>
            </p:cNvSpPr>
            <p:nvPr/>
          </p:nvSpPr>
          <p:spPr bwMode="auto">
            <a:xfrm>
              <a:off x="3910" y="210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48" name="Oval 2868"/>
            <p:cNvSpPr>
              <a:spLocks noChangeArrowheads="1"/>
            </p:cNvSpPr>
            <p:nvPr/>
          </p:nvSpPr>
          <p:spPr bwMode="auto">
            <a:xfrm>
              <a:off x="3918" y="209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49" name="Oval 2869"/>
            <p:cNvSpPr>
              <a:spLocks noChangeArrowheads="1"/>
            </p:cNvSpPr>
            <p:nvPr/>
          </p:nvSpPr>
          <p:spPr bwMode="auto">
            <a:xfrm>
              <a:off x="3924" y="208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50" name="Oval 2870"/>
            <p:cNvSpPr>
              <a:spLocks noChangeArrowheads="1"/>
            </p:cNvSpPr>
            <p:nvPr/>
          </p:nvSpPr>
          <p:spPr bwMode="auto">
            <a:xfrm>
              <a:off x="3933" y="206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51" name="Oval 2871"/>
            <p:cNvSpPr>
              <a:spLocks noChangeArrowheads="1"/>
            </p:cNvSpPr>
            <p:nvPr/>
          </p:nvSpPr>
          <p:spPr bwMode="auto">
            <a:xfrm>
              <a:off x="3939" y="204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52" name="Oval 2872"/>
            <p:cNvSpPr>
              <a:spLocks noChangeArrowheads="1"/>
            </p:cNvSpPr>
            <p:nvPr/>
          </p:nvSpPr>
          <p:spPr bwMode="auto">
            <a:xfrm>
              <a:off x="3945" y="203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53" name="Oval 2873"/>
            <p:cNvSpPr>
              <a:spLocks noChangeArrowheads="1"/>
            </p:cNvSpPr>
            <p:nvPr/>
          </p:nvSpPr>
          <p:spPr bwMode="auto">
            <a:xfrm>
              <a:off x="3952" y="202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54" name="Oval 2874"/>
            <p:cNvSpPr>
              <a:spLocks noChangeArrowheads="1"/>
            </p:cNvSpPr>
            <p:nvPr/>
          </p:nvSpPr>
          <p:spPr bwMode="auto">
            <a:xfrm>
              <a:off x="3957" y="201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55" name="Oval 2875"/>
            <p:cNvSpPr>
              <a:spLocks noChangeArrowheads="1"/>
            </p:cNvSpPr>
            <p:nvPr/>
          </p:nvSpPr>
          <p:spPr bwMode="auto">
            <a:xfrm>
              <a:off x="3962" y="199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56" name="Oval 2876"/>
            <p:cNvSpPr>
              <a:spLocks noChangeArrowheads="1"/>
            </p:cNvSpPr>
            <p:nvPr/>
          </p:nvSpPr>
          <p:spPr bwMode="auto">
            <a:xfrm>
              <a:off x="3966" y="197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57" name="Oval 2877"/>
            <p:cNvSpPr>
              <a:spLocks noChangeArrowheads="1"/>
            </p:cNvSpPr>
            <p:nvPr/>
          </p:nvSpPr>
          <p:spPr bwMode="auto">
            <a:xfrm>
              <a:off x="3972" y="196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58" name="Oval 2878"/>
            <p:cNvSpPr>
              <a:spLocks noChangeArrowheads="1"/>
            </p:cNvSpPr>
            <p:nvPr/>
          </p:nvSpPr>
          <p:spPr bwMode="auto">
            <a:xfrm>
              <a:off x="3975" y="195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59" name="Oval 2879"/>
            <p:cNvSpPr>
              <a:spLocks noChangeArrowheads="1"/>
            </p:cNvSpPr>
            <p:nvPr/>
          </p:nvSpPr>
          <p:spPr bwMode="auto">
            <a:xfrm>
              <a:off x="3978" y="193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60" name="Oval 2880"/>
            <p:cNvSpPr>
              <a:spLocks noChangeArrowheads="1"/>
            </p:cNvSpPr>
            <p:nvPr/>
          </p:nvSpPr>
          <p:spPr bwMode="auto">
            <a:xfrm>
              <a:off x="3977" y="191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61" name="Oval 2881"/>
            <p:cNvSpPr>
              <a:spLocks noChangeArrowheads="1"/>
            </p:cNvSpPr>
            <p:nvPr/>
          </p:nvSpPr>
          <p:spPr bwMode="auto">
            <a:xfrm>
              <a:off x="3980" y="190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62" name="Oval 2882"/>
            <p:cNvSpPr>
              <a:spLocks noChangeArrowheads="1"/>
            </p:cNvSpPr>
            <p:nvPr/>
          </p:nvSpPr>
          <p:spPr bwMode="auto">
            <a:xfrm>
              <a:off x="3975" y="188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63" name="Oval 2883"/>
            <p:cNvSpPr>
              <a:spLocks noChangeArrowheads="1"/>
            </p:cNvSpPr>
            <p:nvPr/>
          </p:nvSpPr>
          <p:spPr bwMode="auto">
            <a:xfrm>
              <a:off x="3966" y="187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64" name="Oval 2884"/>
            <p:cNvSpPr>
              <a:spLocks noChangeArrowheads="1"/>
            </p:cNvSpPr>
            <p:nvPr/>
          </p:nvSpPr>
          <p:spPr bwMode="auto">
            <a:xfrm>
              <a:off x="3951" y="187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65" name="Oval 2885"/>
            <p:cNvSpPr>
              <a:spLocks noChangeArrowheads="1"/>
            </p:cNvSpPr>
            <p:nvPr/>
          </p:nvSpPr>
          <p:spPr bwMode="auto">
            <a:xfrm>
              <a:off x="3936" y="187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66" name="Oval 2886"/>
            <p:cNvSpPr>
              <a:spLocks noChangeArrowheads="1"/>
            </p:cNvSpPr>
            <p:nvPr/>
          </p:nvSpPr>
          <p:spPr bwMode="auto">
            <a:xfrm>
              <a:off x="3926" y="188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67" name="Oval 2887"/>
            <p:cNvSpPr>
              <a:spLocks noChangeArrowheads="1"/>
            </p:cNvSpPr>
            <p:nvPr/>
          </p:nvSpPr>
          <p:spPr bwMode="auto">
            <a:xfrm>
              <a:off x="3917" y="190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68" name="Oval 2888"/>
            <p:cNvSpPr>
              <a:spLocks noChangeArrowheads="1"/>
            </p:cNvSpPr>
            <p:nvPr/>
          </p:nvSpPr>
          <p:spPr bwMode="auto">
            <a:xfrm>
              <a:off x="3909" y="191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69" name="Oval 2889"/>
            <p:cNvSpPr>
              <a:spLocks noChangeArrowheads="1"/>
            </p:cNvSpPr>
            <p:nvPr/>
          </p:nvSpPr>
          <p:spPr bwMode="auto">
            <a:xfrm>
              <a:off x="3906" y="192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70" name="Oval 2890"/>
            <p:cNvSpPr>
              <a:spLocks noChangeArrowheads="1"/>
            </p:cNvSpPr>
            <p:nvPr/>
          </p:nvSpPr>
          <p:spPr bwMode="auto">
            <a:xfrm>
              <a:off x="3901" y="193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71" name="Oval 2891"/>
            <p:cNvSpPr>
              <a:spLocks noChangeArrowheads="1"/>
            </p:cNvSpPr>
            <p:nvPr/>
          </p:nvSpPr>
          <p:spPr bwMode="auto">
            <a:xfrm>
              <a:off x="3900" y="195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72" name="Oval 2892"/>
            <p:cNvSpPr>
              <a:spLocks noChangeArrowheads="1"/>
            </p:cNvSpPr>
            <p:nvPr/>
          </p:nvSpPr>
          <p:spPr bwMode="auto">
            <a:xfrm>
              <a:off x="3899" y="196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73" name="Oval 2893"/>
            <p:cNvSpPr>
              <a:spLocks noChangeArrowheads="1"/>
            </p:cNvSpPr>
            <p:nvPr/>
          </p:nvSpPr>
          <p:spPr bwMode="auto">
            <a:xfrm>
              <a:off x="3897" y="198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74" name="Oval 2894"/>
            <p:cNvSpPr>
              <a:spLocks noChangeArrowheads="1"/>
            </p:cNvSpPr>
            <p:nvPr/>
          </p:nvSpPr>
          <p:spPr bwMode="auto">
            <a:xfrm>
              <a:off x="3897" y="199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75" name="Oval 2895"/>
            <p:cNvSpPr>
              <a:spLocks noChangeArrowheads="1"/>
            </p:cNvSpPr>
            <p:nvPr/>
          </p:nvSpPr>
          <p:spPr bwMode="auto">
            <a:xfrm>
              <a:off x="3895" y="200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76" name="Oval 2896"/>
            <p:cNvSpPr>
              <a:spLocks noChangeArrowheads="1"/>
            </p:cNvSpPr>
            <p:nvPr/>
          </p:nvSpPr>
          <p:spPr bwMode="auto">
            <a:xfrm>
              <a:off x="3894" y="202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77" name="Oval 2897"/>
            <p:cNvSpPr>
              <a:spLocks noChangeArrowheads="1"/>
            </p:cNvSpPr>
            <p:nvPr/>
          </p:nvSpPr>
          <p:spPr bwMode="auto">
            <a:xfrm>
              <a:off x="3894" y="203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78" name="Oval 2898"/>
            <p:cNvSpPr>
              <a:spLocks noChangeArrowheads="1"/>
            </p:cNvSpPr>
            <p:nvPr/>
          </p:nvSpPr>
          <p:spPr bwMode="auto">
            <a:xfrm>
              <a:off x="3895" y="204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79" name="Oval 2899"/>
            <p:cNvSpPr>
              <a:spLocks noChangeArrowheads="1"/>
            </p:cNvSpPr>
            <p:nvPr/>
          </p:nvSpPr>
          <p:spPr bwMode="auto">
            <a:xfrm>
              <a:off x="3894" y="205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80" name="Oval 2900"/>
            <p:cNvSpPr>
              <a:spLocks noChangeArrowheads="1"/>
            </p:cNvSpPr>
            <p:nvPr/>
          </p:nvSpPr>
          <p:spPr bwMode="auto">
            <a:xfrm>
              <a:off x="3893" y="206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81" name="Oval 2901"/>
            <p:cNvSpPr>
              <a:spLocks noChangeArrowheads="1"/>
            </p:cNvSpPr>
            <p:nvPr/>
          </p:nvSpPr>
          <p:spPr bwMode="auto">
            <a:xfrm>
              <a:off x="3894" y="207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82" name="Oval 2902"/>
            <p:cNvSpPr>
              <a:spLocks noChangeArrowheads="1"/>
            </p:cNvSpPr>
            <p:nvPr/>
          </p:nvSpPr>
          <p:spPr bwMode="auto">
            <a:xfrm>
              <a:off x="3893" y="209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83" name="Oval 2903"/>
            <p:cNvSpPr>
              <a:spLocks noChangeArrowheads="1"/>
            </p:cNvSpPr>
            <p:nvPr/>
          </p:nvSpPr>
          <p:spPr bwMode="auto">
            <a:xfrm>
              <a:off x="3892" y="210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84" name="Oval 2904"/>
            <p:cNvSpPr>
              <a:spLocks noChangeArrowheads="1"/>
            </p:cNvSpPr>
            <p:nvPr/>
          </p:nvSpPr>
          <p:spPr bwMode="auto">
            <a:xfrm>
              <a:off x="3893" y="211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85" name="Oval 2905"/>
            <p:cNvSpPr>
              <a:spLocks noChangeArrowheads="1"/>
            </p:cNvSpPr>
            <p:nvPr/>
          </p:nvSpPr>
          <p:spPr bwMode="auto">
            <a:xfrm>
              <a:off x="3894" y="213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86" name="Oval 2906"/>
            <p:cNvSpPr>
              <a:spLocks noChangeArrowheads="1"/>
            </p:cNvSpPr>
            <p:nvPr/>
          </p:nvSpPr>
          <p:spPr bwMode="auto">
            <a:xfrm>
              <a:off x="3894" y="214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87" name="Oval 2907"/>
            <p:cNvSpPr>
              <a:spLocks noChangeArrowheads="1"/>
            </p:cNvSpPr>
            <p:nvPr/>
          </p:nvSpPr>
          <p:spPr bwMode="auto">
            <a:xfrm>
              <a:off x="3892" y="215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88" name="Oval 2908"/>
            <p:cNvSpPr>
              <a:spLocks noChangeArrowheads="1"/>
            </p:cNvSpPr>
            <p:nvPr/>
          </p:nvSpPr>
          <p:spPr bwMode="auto">
            <a:xfrm>
              <a:off x="3893" y="217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89" name="Oval 2909"/>
            <p:cNvSpPr>
              <a:spLocks noChangeArrowheads="1"/>
            </p:cNvSpPr>
            <p:nvPr/>
          </p:nvSpPr>
          <p:spPr bwMode="auto">
            <a:xfrm>
              <a:off x="3894" y="218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90" name="Oval 2910"/>
            <p:cNvSpPr>
              <a:spLocks noChangeArrowheads="1"/>
            </p:cNvSpPr>
            <p:nvPr/>
          </p:nvSpPr>
          <p:spPr bwMode="auto">
            <a:xfrm>
              <a:off x="3892" y="220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91" name="Oval 2911"/>
            <p:cNvSpPr>
              <a:spLocks noChangeArrowheads="1"/>
            </p:cNvSpPr>
            <p:nvPr/>
          </p:nvSpPr>
          <p:spPr bwMode="auto">
            <a:xfrm>
              <a:off x="3895" y="221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92" name="Oval 2912"/>
            <p:cNvSpPr>
              <a:spLocks noChangeArrowheads="1"/>
            </p:cNvSpPr>
            <p:nvPr/>
          </p:nvSpPr>
          <p:spPr bwMode="auto">
            <a:xfrm>
              <a:off x="3893" y="223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93" name="Oval 2913"/>
            <p:cNvSpPr>
              <a:spLocks noChangeArrowheads="1"/>
            </p:cNvSpPr>
            <p:nvPr/>
          </p:nvSpPr>
          <p:spPr bwMode="auto">
            <a:xfrm>
              <a:off x="3894" y="224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94" name="Oval 2914"/>
            <p:cNvSpPr>
              <a:spLocks noChangeArrowheads="1"/>
            </p:cNvSpPr>
            <p:nvPr/>
          </p:nvSpPr>
          <p:spPr bwMode="auto">
            <a:xfrm>
              <a:off x="3895" y="225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95" name="Oval 2915"/>
            <p:cNvSpPr>
              <a:spLocks noChangeArrowheads="1"/>
            </p:cNvSpPr>
            <p:nvPr/>
          </p:nvSpPr>
          <p:spPr bwMode="auto">
            <a:xfrm>
              <a:off x="3894" y="226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96" name="Oval 2916"/>
            <p:cNvSpPr>
              <a:spLocks noChangeArrowheads="1"/>
            </p:cNvSpPr>
            <p:nvPr/>
          </p:nvSpPr>
          <p:spPr bwMode="auto">
            <a:xfrm>
              <a:off x="3894" y="228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97" name="Oval 2917"/>
            <p:cNvSpPr>
              <a:spLocks noChangeArrowheads="1"/>
            </p:cNvSpPr>
            <p:nvPr/>
          </p:nvSpPr>
          <p:spPr bwMode="auto">
            <a:xfrm>
              <a:off x="3894" y="229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98" name="Oval 2918"/>
            <p:cNvSpPr>
              <a:spLocks noChangeArrowheads="1"/>
            </p:cNvSpPr>
            <p:nvPr/>
          </p:nvSpPr>
          <p:spPr bwMode="auto">
            <a:xfrm>
              <a:off x="3899" y="221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99" name="Oval 2919"/>
            <p:cNvSpPr>
              <a:spLocks noChangeArrowheads="1"/>
            </p:cNvSpPr>
            <p:nvPr/>
          </p:nvSpPr>
          <p:spPr bwMode="auto">
            <a:xfrm>
              <a:off x="3907" y="219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00" name="Oval 2920"/>
            <p:cNvSpPr>
              <a:spLocks noChangeArrowheads="1"/>
            </p:cNvSpPr>
            <p:nvPr/>
          </p:nvSpPr>
          <p:spPr bwMode="auto">
            <a:xfrm>
              <a:off x="3916" y="218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01" name="Oval 2921"/>
            <p:cNvSpPr>
              <a:spLocks noChangeArrowheads="1"/>
            </p:cNvSpPr>
            <p:nvPr/>
          </p:nvSpPr>
          <p:spPr bwMode="auto">
            <a:xfrm>
              <a:off x="3928" y="217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02" name="Oval 2922"/>
            <p:cNvSpPr>
              <a:spLocks noChangeArrowheads="1"/>
            </p:cNvSpPr>
            <p:nvPr/>
          </p:nvSpPr>
          <p:spPr bwMode="auto">
            <a:xfrm>
              <a:off x="3939" y="215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03" name="Oval 2923"/>
            <p:cNvSpPr>
              <a:spLocks noChangeArrowheads="1"/>
            </p:cNvSpPr>
            <p:nvPr/>
          </p:nvSpPr>
          <p:spPr bwMode="auto">
            <a:xfrm>
              <a:off x="3951" y="214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04" name="Oval 2924"/>
            <p:cNvSpPr>
              <a:spLocks noChangeArrowheads="1"/>
            </p:cNvSpPr>
            <p:nvPr/>
          </p:nvSpPr>
          <p:spPr bwMode="auto">
            <a:xfrm>
              <a:off x="3967" y="214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05" name="Oval 2925"/>
            <p:cNvSpPr>
              <a:spLocks noChangeArrowheads="1"/>
            </p:cNvSpPr>
            <p:nvPr/>
          </p:nvSpPr>
          <p:spPr bwMode="auto">
            <a:xfrm>
              <a:off x="3981" y="213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06" name="Oval 2926"/>
            <p:cNvSpPr>
              <a:spLocks noChangeArrowheads="1"/>
            </p:cNvSpPr>
            <p:nvPr/>
          </p:nvSpPr>
          <p:spPr bwMode="auto">
            <a:xfrm>
              <a:off x="3991" y="213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07" name="Oval 2927"/>
            <p:cNvSpPr>
              <a:spLocks noChangeArrowheads="1"/>
            </p:cNvSpPr>
            <p:nvPr/>
          </p:nvSpPr>
          <p:spPr bwMode="auto">
            <a:xfrm>
              <a:off x="4002" y="213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08" name="Oval 2928"/>
            <p:cNvSpPr>
              <a:spLocks noChangeArrowheads="1"/>
            </p:cNvSpPr>
            <p:nvPr/>
          </p:nvSpPr>
          <p:spPr bwMode="auto">
            <a:xfrm>
              <a:off x="4012" y="214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09" name="Oval 2929"/>
            <p:cNvSpPr>
              <a:spLocks noChangeArrowheads="1"/>
            </p:cNvSpPr>
            <p:nvPr/>
          </p:nvSpPr>
          <p:spPr bwMode="auto">
            <a:xfrm>
              <a:off x="4022" y="216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10" name="Oval 2930"/>
            <p:cNvSpPr>
              <a:spLocks noChangeArrowheads="1"/>
            </p:cNvSpPr>
            <p:nvPr/>
          </p:nvSpPr>
          <p:spPr bwMode="auto">
            <a:xfrm>
              <a:off x="4026" y="217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11" name="Oval 2931"/>
            <p:cNvSpPr>
              <a:spLocks noChangeArrowheads="1"/>
            </p:cNvSpPr>
            <p:nvPr/>
          </p:nvSpPr>
          <p:spPr bwMode="auto">
            <a:xfrm>
              <a:off x="4026" y="219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12" name="Oval 2932"/>
            <p:cNvSpPr>
              <a:spLocks noChangeArrowheads="1"/>
            </p:cNvSpPr>
            <p:nvPr/>
          </p:nvSpPr>
          <p:spPr bwMode="auto">
            <a:xfrm>
              <a:off x="4026" y="220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13" name="Oval 2933"/>
            <p:cNvSpPr>
              <a:spLocks noChangeArrowheads="1"/>
            </p:cNvSpPr>
            <p:nvPr/>
          </p:nvSpPr>
          <p:spPr bwMode="auto">
            <a:xfrm>
              <a:off x="4027" y="222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14" name="Oval 2934"/>
            <p:cNvSpPr>
              <a:spLocks noChangeArrowheads="1"/>
            </p:cNvSpPr>
            <p:nvPr/>
          </p:nvSpPr>
          <p:spPr bwMode="auto">
            <a:xfrm>
              <a:off x="4026" y="223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15" name="Oval 2935"/>
            <p:cNvSpPr>
              <a:spLocks noChangeArrowheads="1"/>
            </p:cNvSpPr>
            <p:nvPr/>
          </p:nvSpPr>
          <p:spPr bwMode="auto">
            <a:xfrm>
              <a:off x="4026" y="224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16" name="Oval 2936"/>
            <p:cNvSpPr>
              <a:spLocks noChangeArrowheads="1"/>
            </p:cNvSpPr>
            <p:nvPr/>
          </p:nvSpPr>
          <p:spPr bwMode="auto">
            <a:xfrm>
              <a:off x="4024" y="225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17" name="Oval 2937"/>
            <p:cNvSpPr>
              <a:spLocks noChangeArrowheads="1"/>
            </p:cNvSpPr>
            <p:nvPr/>
          </p:nvSpPr>
          <p:spPr bwMode="auto">
            <a:xfrm>
              <a:off x="4024" y="227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18" name="Oval 2938"/>
            <p:cNvSpPr>
              <a:spLocks noChangeArrowheads="1"/>
            </p:cNvSpPr>
            <p:nvPr/>
          </p:nvSpPr>
          <p:spPr bwMode="auto">
            <a:xfrm>
              <a:off x="4030" y="228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19" name="Oval 2939"/>
            <p:cNvSpPr>
              <a:spLocks noChangeArrowheads="1"/>
            </p:cNvSpPr>
            <p:nvPr/>
          </p:nvSpPr>
          <p:spPr bwMode="auto">
            <a:xfrm>
              <a:off x="4041" y="229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20" name="Oval 2940"/>
            <p:cNvSpPr>
              <a:spLocks noChangeArrowheads="1"/>
            </p:cNvSpPr>
            <p:nvPr/>
          </p:nvSpPr>
          <p:spPr bwMode="auto">
            <a:xfrm>
              <a:off x="4055" y="229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21" name="Oval 2941"/>
            <p:cNvSpPr>
              <a:spLocks noChangeArrowheads="1"/>
            </p:cNvSpPr>
            <p:nvPr/>
          </p:nvSpPr>
          <p:spPr bwMode="auto">
            <a:xfrm>
              <a:off x="4068" y="229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22" name="Oval 2942"/>
            <p:cNvSpPr>
              <a:spLocks noChangeArrowheads="1"/>
            </p:cNvSpPr>
            <p:nvPr/>
          </p:nvSpPr>
          <p:spPr bwMode="auto">
            <a:xfrm>
              <a:off x="4081" y="228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23" name="Oval 2943"/>
            <p:cNvSpPr>
              <a:spLocks noChangeArrowheads="1"/>
            </p:cNvSpPr>
            <p:nvPr/>
          </p:nvSpPr>
          <p:spPr bwMode="auto">
            <a:xfrm>
              <a:off x="4093" y="227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24" name="Oval 2944"/>
            <p:cNvSpPr>
              <a:spLocks noChangeArrowheads="1"/>
            </p:cNvSpPr>
            <p:nvPr/>
          </p:nvSpPr>
          <p:spPr bwMode="auto">
            <a:xfrm>
              <a:off x="4101" y="226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25" name="Oval 2945"/>
            <p:cNvSpPr>
              <a:spLocks noChangeArrowheads="1"/>
            </p:cNvSpPr>
            <p:nvPr/>
          </p:nvSpPr>
          <p:spPr bwMode="auto">
            <a:xfrm>
              <a:off x="4110" y="225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26" name="Oval 2946"/>
            <p:cNvSpPr>
              <a:spLocks noChangeArrowheads="1"/>
            </p:cNvSpPr>
            <p:nvPr/>
          </p:nvSpPr>
          <p:spPr bwMode="auto">
            <a:xfrm>
              <a:off x="4116" y="224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27" name="Oval 2947"/>
            <p:cNvSpPr>
              <a:spLocks noChangeArrowheads="1"/>
            </p:cNvSpPr>
            <p:nvPr/>
          </p:nvSpPr>
          <p:spPr bwMode="auto">
            <a:xfrm>
              <a:off x="4120" y="223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28" name="Oval 2948"/>
            <p:cNvSpPr>
              <a:spLocks noChangeArrowheads="1"/>
            </p:cNvSpPr>
            <p:nvPr/>
          </p:nvSpPr>
          <p:spPr bwMode="auto">
            <a:xfrm>
              <a:off x="4125" y="222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29" name="Oval 2949"/>
            <p:cNvSpPr>
              <a:spLocks noChangeArrowheads="1"/>
            </p:cNvSpPr>
            <p:nvPr/>
          </p:nvSpPr>
          <p:spPr bwMode="auto">
            <a:xfrm>
              <a:off x="3871" y="220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30" name="Oval 2950"/>
            <p:cNvSpPr>
              <a:spLocks noChangeArrowheads="1"/>
            </p:cNvSpPr>
            <p:nvPr/>
          </p:nvSpPr>
          <p:spPr bwMode="auto">
            <a:xfrm>
              <a:off x="4600" y="217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31" name="Oval 2951"/>
            <p:cNvSpPr>
              <a:spLocks noChangeArrowheads="1"/>
            </p:cNvSpPr>
            <p:nvPr/>
          </p:nvSpPr>
          <p:spPr bwMode="auto">
            <a:xfrm>
              <a:off x="4607" y="216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32" name="Oval 2952"/>
            <p:cNvSpPr>
              <a:spLocks noChangeArrowheads="1"/>
            </p:cNvSpPr>
            <p:nvPr/>
          </p:nvSpPr>
          <p:spPr bwMode="auto">
            <a:xfrm>
              <a:off x="4616" y="215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33" name="Oval 2953"/>
            <p:cNvSpPr>
              <a:spLocks noChangeArrowheads="1"/>
            </p:cNvSpPr>
            <p:nvPr/>
          </p:nvSpPr>
          <p:spPr bwMode="auto">
            <a:xfrm>
              <a:off x="4626" y="214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34" name="Oval 2954"/>
            <p:cNvSpPr>
              <a:spLocks noChangeArrowheads="1"/>
            </p:cNvSpPr>
            <p:nvPr/>
          </p:nvSpPr>
          <p:spPr bwMode="auto">
            <a:xfrm>
              <a:off x="4637" y="213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35" name="Oval 2955"/>
            <p:cNvSpPr>
              <a:spLocks noChangeArrowheads="1"/>
            </p:cNvSpPr>
            <p:nvPr/>
          </p:nvSpPr>
          <p:spPr bwMode="auto">
            <a:xfrm>
              <a:off x="4652" y="213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36" name="Oval 2956"/>
            <p:cNvSpPr>
              <a:spLocks noChangeArrowheads="1"/>
            </p:cNvSpPr>
            <p:nvPr/>
          </p:nvSpPr>
          <p:spPr bwMode="auto">
            <a:xfrm>
              <a:off x="4667" y="213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37" name="Oval 2957"/>
            <p:cNvSpPr>
              <a:spLocks noChangeArrowheads="1"/>
            </p:cNvSpPr>
            <p:nvPr/>
          </p:nvSpPr>
          <p:spPr bwMode="auto">
            <a:xfrm>
              <a:off x="4677" y="215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38" name="Oval 2958"/>
            <p:cNvSpPr>
              <a:spLocks noChangeArrowheads="1"/>
            </p:cNvSpPr>
            <p:nvPr/>
          </p:nvSpPr>
          <p:spPr bwMode="auto">
            <a:xfrm>
              <a:off x="4681" y="216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39" name="Oval 2959"/>
            <p:cNvSpPr>
              <a:spLocks noChangeArrowheads="1"/>
            </p:cNvSpPr>
            <p:nvPr/>
          </p:nvSpPr>
          <p:spPr bwMode="auto">
            <a:xfrm>
              <a:off x="4684" y="217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40" name="Oval 2960"/>
            <p:cNvSpPr>
              <a:spLocks noChangeArrowheads="1"/>
            </p:cNvSpPr>
            <p:nvPr/>
          </p:nvSpPr>
          <p:spPr bwMode="auto">
            <a:xfrm>
              <a:off x="4682" y="218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41" name="Oval 2961"/>
            <p:cNvSpPr>
              <a:spLocks noChangeArrowheads="1"/>
            </p:cNvSpPr>
            <p:nvPr/>
          </p:nvSpPr>
          <p:spPr bwMode="auto">
            <a:xfrm>
              <a:off x="4682" y="220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42" name="Oval 2962"/>
            <p:cNvSpPr>
              <a:spLocks noChangeArrowheads="1"/>
            </p:cNvSpPr>
            <p:nvPr/>
          </p:nvSpPr>
          <p:spPr bwMode="auto">
            <a:xfrm>
              <a:off x="4682" y="221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43" name="Oval 2963"/>
            <p:cNvSpPr>
              <a:spLocks noChangeArrowheads="1"/>
            </p:cNvSpPr>
            <p:nvPr/>
          </p:nvSpPr>
          <p:spPr bwMode="auto">
            <a:xfrm>
              <a:off x="4680" y="222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44" name="Oval 2964"/>
            <p:cNvSpPr>
              <a:spLocks noChangeArrowheads="1"/>
            </p:cNvSpPr>
            <p:nvPr/>
          </p:nvSpPr>
          <p:spPr bwMode="auto">
            <a:xfrm>
              <a:off x="4681" y="223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45" name="Oval 2965"/>
            <p:cNvSpPr>
              <a:spLocks noChangeArrowheads="1"/>
            </p:cNvSpPr>
            <p:nvPr/>
          </p:nvSpPr>
          <p:spPr bwMode="auto">
            <a:xfrm>
              <a:off x="4680" y="224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46" name="Oval 2966"/>
            <p:cNvSpPr>
              <a:spLocks noChangeArrowheads="1"/>
            </p:cNvSpPr>
            <p:nvPr/>
          </p:nvSpPr>
          <p:spPr bwMode="auto">
            <a:xfrm>
              <a:off x="4679" y="226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47" name="Oval 2967"/>
            <p:cNvSpPr>
              <a:spLocks noChangeArrowheads="1"/>
            </p:cNvSpPr>
            <p:nvPr/>
          </p:nvSpPr>
          <p:spPr bwMode="auto">
            <a:xfrm>
              <a:off x="4679" y="226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48" name="Oval 2968"/>
            <p:cNvSpPr>
              <a:spLocks noChangeArrowheads="1"/>
            </p:cNvSpPr>
            <p:nvPr/>
          </p:nvSpPr>
          <p:spPr bwMode="auto">
            <a:xfrm>
              <a:off x="4678" y="227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49" name="Oval 2969"/>
            <p:cNvSpPr>
              <a:spLocks noChangeArrowheads="1"/>
            </p:cNvSpPr>
            <p:nvPr/>
          </p:nvSpPr>
          <p:spPr bwMode="auto">
            <a:xfrm>
              <a:off x="4679" y="228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50" name="Oval 2970"/>
            <p:cNvSpPr>
              <a:spLocks noChangeArrowheads="1"/>
            </p:cNvSpPr>
            <p:nvPr/>
          </p:nvSpPr>
          <p:spPr bwMode="auto">
            <a:xfrm>
              <a:off x="4682" y="223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51" name="Oval 2971"/>
            <p:cNvSpPr>
              <a:spLocks noChangeArrowheads="1"/>
            </p:cNvSpPr>
            <p:nvPr/>
          </p:nvSpPr>
          <p:spPr bwMode="auto">
            <a:xfrm>
              <a:off x="4692" y="222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52" name="Oval 2972"/>
            <p:cNvSpPr>
              <a:spLocks noChangeArrowheads="1"/>
            </p:cNvSpPr>
            <p:nvPr/>
          </p:nvSpPr>
          <p:spPr bwMode="auto">
            <a:xfrm>
              <a:off x="4700" y="220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53" name="Oval 2973"/>
            <p:cNvSpPr>
              <a:spLocks noChangeArrowheads="1"/>
            </p:cNvSpPr>
            <p:nvPr/>
          </p:nvSpPr>
          <p:spPr bwMode="auto">
            <a:xfrm>
              <a:off x="4707" y="219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54" name="Oval 2974"/>
            <p:cNvSpPr>
              <a:spLocks noChangeArrowheads="1"/>
            </p:cNvSpPr>
            <p:nvPr/>
          </p:nvSpPr>
          <p:spPr bwMode="auto">
            <a:xfrm>
              <a:off x="4712" y="218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55" name="Oval 2975"/>
            <p:cNvSpPr>
              <a:spLocks noChangeArrowheads="1"/>
            </p:cNvSpPr>
            <p:nvPr/>
          </p:nvSpPr>
          <p:spPr bwMode="auto">
            <a:xfrm>
              <a:off x="4720" y="216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56" name="Oval 2976"/>
            <p:cNvSpPr>
              <a:spLocks noChangeArrowheads="1"/>
            </p:cNvSpPr>
            <p:nvPr/>
          </p:nvSpPr>
          <p:spPr bwMode="auto">
            <a:xfrm>
              <a:off x="4727" y="215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57" name="Oval 2977"/>
            <p:cNvSpPr>
              <a:spLocks noChangeArrowheads="1"/>
            </p:cNvSpPr>
            <p:nvPr/>
          </p:nvSpPr>
          <p:spPr bwMode="auto">
            <a:xfrm>
              <a:off x="4737" y="214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58" name="Oval 2978"/>
            <p:cNvSpPr>
              <a:spLocks noChangeArrowheads="1"/>
            </p:cNvSpPr>
            <p:nvPr/>
          </p:nvSpPr>
          <p:spPr bwMode="auto">
            <a:xfrm>
              <a:off x="4746" y="213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59" name="Oval 2979"/>
            <p:cNvSpPr>
              <a:spLocks noChangeArrowheads="1"/>
            </p:cNvSpPr>
            <p:nvPr/>
          </p:nvSpPr>
          <p:spPr bwMode="auto">
            <a:xfrm>
              <a:off x="4760" y="213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60" name="Oval 2980"/>
            <p:cNvSpPr>
              <a:spLocks noChangeArrowheads="1"/>
            </p:cNvSpPr>
            <p:nvPr/>
          </p:nvSpPr>
          <p:spPr bwMode="auto">
            <a:xfrm>
              <a:off x="4772" y="212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61" name="Oval 2981"/>
            <p:cNvSpPr>
              <a:spLocks noChangeArrowheads="1"/>
            </p:cNvSpPr>
            <p:nvPr/>
          </p:nvSpPr>
          <p:spPr bwMode="auto">
            <a:xfrm>
              <a:off x="4786" y="213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62" name="Oval 2982"/>
            <p:cNvSpPr>
              <a:spLocks noChangeArrowheads="1"/>
            </p:cNvSpPr>
            <p:nvPr/>
          </p:nvSpPr>
          <p:spPr bwMode="auto">
            <a:xfrm>
              <a:off x="4796" y="213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63" name="Oval 2983"/>
            <p:cNvSpPr>
              <a:spLocks noChangeArrowheads="1"/>
            </p:cNvSpPr>
            <p:nvPr/>
          </p:nvSpPr>
          <p:spPr bwMode="auto">
            <a:xfrm>
              <a:off x="4805" y="214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64" name="Oval 2984"/>
            <p:cNvSpPr>
              <a:spLocks noChangeArrowheads="1"/>
            </p:cNvSpPr>
            <p:nvPr/>
          </p:nvSpPr>
          <p:spPr bwMode="auto">
            <a:xfrm>
              <a:off x="4809" y="216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65" name="Oval 2985"/>
            <p:cNvSpPr>
              <a:spLocks noChangeArrowheads="1"/>
            </p:cNvSpPr>
            <p:nvPr/>
          </p:nvSpPr>
          <p:spPr bwMode="auto">
            <a:xfrm>
              <a:off x="4811" y="217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66" name="Oval 2986"/>
            <p:cNvSpPr>
              <a:spLocks noChangeArrowheads="1"/>
            </p:cNvSpPr>
            <p:nvPr/>
          </p:nvSpPr>
          <p:spPr bwMode="auto">
            <a:xfrm>
              <a:off x="4812" y="219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67" name="Oval 2987"/>
            <p:cNvSpPr>
              <a:spLocks noChangeArrowheads="1"/>
            </p:cNvSpPr>
            <p:nvPr/>
          </p:nvSpPr>
          <p:spPr bwMode="auto">
            <a:xfrm>
              <a:off x="4811" y="220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68" name="Oval 2988"/>
            <p:cNvSpPr>
              <a:spLocks noChangeArrowheads="1"/>
            </p:cNvSpPr>
            <p:nvPr/>
          </p:nvSpPr>
          <p:spPr bwMode="auto">
            <a:xfrm>
              <a:off x="4811" y="222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69" name="Oval 2989"/>
            <p:cNvSpPr>
              <a:spLocks noChangeArrowheads="1"/>
            </p:cNvSpPr>
            <p:nvPr/>
          </p:nvSpPr>
          <p:spPr bwMode="auto">
            <a:xfrm>
              <a:off x="4811" y="223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70" name="Oval 2990"/>
            <p:cNvSpPr>
              <a:spLocks noChangeArrowheads="1"/>
            </p:cNvSpPr>
            <p:nvPr/>
          </p:nvSpPr>
          <p:spPr bwMode="auto">
            <a:xfrm>
              <a:off x="4813" y="224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71" name="Oval 2991"/>
            <p:cNvSpPr>
              <a:spLocks noChangeArrowheads="1"/>
            </p:cNvSpPr>
            <p:nvPr/>
          </p:nvSpPr>
          <p:spPr bwMode="auto">
            <a:xfrm>
              <a:off x="4811" y="225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72" name="Oval 2992"/>
            <p:cNvSpPr>
              <a:spLocks noChangeArrowheads="1"/>
            </p:cNvSpPr>
            <p:nvPr/>
          </p:nvSpPr>
          <p:spPr bwMode="auto">
            <a:xfrm>
              <a:off x="4814" y="226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73" name="Oval 2993"/>
            <p:cNvSpPr>
              <a:spLocks noChangeArrowheads="1"/>
            </p:cNvSpPr>
            <p:nvPr/>
          </p:nvSpPr>
          <p:spPr bwMode="auto">
            <a:xfrm>
              <a:off x="4817" y="227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74" name="Oval 2994"/>
            <p:cNvSpPr>
              <a:spLocks noChangeArrowheads="1"/>
            </p:cNvSpPr>
            <p:nvPr/>
          </p:nvSpPr>
          <p:spPr bwMode="auto">
            <a:xfrm>
              <a:off x="4826" y="229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75" name="Oval 2995"/>
            <p:cNvSpPr>
              <a:spLocks noChangeArrowheads="1"/>
            </p:cNvSpPr>
            <p:nvPr/>
          </p:nvSpPr>
          <p:spPr bwMode="auto">
            <a:xfrm>
              <a:off x="4841" y="229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76" name="Oval 2996"/>
            <p:cNvSpPr>
              <a:spLocks noChangeArrowheads="1"/>
            </p:cNvSpPr>
            <p:nvPr/>
          </p:nvSpPr>
          <p:spPr bwMode="auto">
            <a:xfrm>
              <a:off x="4857" y="228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77" name="Oval 2997"/>
            <p:cNvSpPr>
              <a:spLocks noChangeArrowheads="1"/>
            </p:cNvSpPr>
            <p:nvPr/>
          </p:nvSpPr>
          <p:spPr bwMode="auto">
            <a:xfrm>
              <a:off x="4868" y="227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78" name="Oval 2998"/>
            <p:cNvSpPr>
              <a:spLocks noChangeArrowheads="1"/>
            </p:cNvSpPr>
            <p:nvPr/>
          </p:nvSpPr>
          <p:spPr bwMode="auto">
            <a:xfrm>
              <a:off x="4875" y="226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79" name="Oval 2999"/>
            <p:cNvSpPr>
              <a:spLocks noChangeArrowheads="1"/>
            </p:cNvSpPr>
            <p:nvPr/>
          </p:nvSpPr>
          <p:spPr bwMode="auto">
            <a:xfrm>
              <a:off x="4883" y="225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80" name="Oval 3000"/>
            <p:cNvSpPr>
              <a:spLocks noChangeArrowheads="1"/>
            </p:cNvSpPr>
            <p:nvPr/>
          </p:nvSpPr>
          <p:spPr bwMode="auto">
            <a:xfrm>
              <a:off x="4890" y="224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81" name="Oval 3001"/>
            <p:cNvSpPr>
              <a:spLocks noChangeArrowheads="1"/>
            </p:cNvSpPr>
            <p:nvPr/>
          </p:nvSpPr>
          <p:spPr bwMode="auto">
            <a:xfrm>
              <a:off x="4897" y="222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82" name="Oval 3002"/>
            <p:cNvSpPr>
              <a:spLocks noChangeArrowheads="1"/>
            </p:cNvSpPr>
            <p:nvPr/>
          </p:nvSpPr>
          <p:spPr bwMode="auto">
            <a:xfrm>
              <a:off x="4915" y="219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83" name="Oval 3003"/>
            <p:cNvSpPr>
              <a:spLocks noChangeArrowheads="1"/>
            </p:cNvSpPr>
            <p:nvPr/>
          </p:nvSpPr>
          <p:spPr bwMode="auto">
            <a:xfrm>
              <a:off x="4921" y="217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84" name="Oval 3004"/>
            <p:cNvSpPr>
              <a:spLocks noChangeArrowheads="1"/>
            </p:cNvSpPr>
            <p:nvPr/>
          </p:nvSpPr>
          <p:spPr bwMode="auto">
            <a:xfrm>
              <a:off x="4926" y="216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85" name="Oval 3005"/>
            <p:cNvSpPr>
              <a:spLocks noChangeArrowheads="1"/>
            </p:cNvSpPr>
            <p:nvPr/>
          </p:nvSpPr>
          <p:spPr bwMode="auto">
            <a:xfrm>
              <a:off x="4930" y="215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86" name="Oval 3006"/>
            <p:cNvSpPr>
              <a:spLocks noChangeArrowheads="1"/>
            </p:cNvSpPr>
            <p:nvPr/>
          </p:nvSpPr>
          <p:spPr bwMode="auto">
            <a:xfrm>
              <a:off x="4934" y="213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87" name="Oval 3007"/>
            <p:cNvSpPr>
              <a:spLocks noChangeArrowheads="1"/>
            </p:cNvSpPr>
            <p:nvPr/>
          </p:nvSpPr>
          <p:spPr bwMode="auto">
            <a:xfrm>
              <a:off x="4939" y="212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88" name="Oval 3008"/>
            <p:cNvSpPr>
              <a:spLocks noChangeArrowheads="1"/>
            </p:cNvSpPr>
            <p:nvPr/>
          </p:nvSpPr>
          <p:spPr bwMode="auto">
            <a:xfrm>
              <a:off x="4946" y="210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89" name="Oval 3009"/>
            <p:cNvSpPr>
              <a:spLocks noChangeArrowheads="1"/>
            </p:cNvSpPr>
            <p:nvPr/>
          </p:nvSpPr>
          <p:spPr bwMode="auto">
            <a:xfrm>
              <a:off x="4954" y="209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90" name="Oval 3010"/>
            <p:cNvSpPr>
              <a:spLocks noChangeArrowheads="1"/>
            </p:cNvSpPr>
            <p:nvPr/>
          </p:nvSpPr>
          <p:spPr bwMode="auto">
            <a:xfrm>
              <a:off x="4960" y="208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91" name="Oval 3011"/>
            <p:cNvSpPr>
              <a:spLocks noChangeArrowheads="1"/>
            </p:cNvSpPr>
            <p:nvPr/>
          </p:nvSpPr>
          <p:spPr bwMode="auto">
            <a:xfrm>
              <a:off x="4969" y="206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92" name="Oval 3012"/>
            <p:cNvSpPr>
              <a:spLocks noChangeArrowheads="1"/>
            </p:cNvSpPr>
            <p:nvPr/>
          </p:nvSpPr>
          <p:spPr bwMode="auto">
            <a:xfrm>
              <a:off x="4975" y="204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93" name="Oval 3013"/>
            <p:cNvSpPr>
              <a:spLocks noChangeArrowheads="1"/>
            </p:cNvSpPr>
            <p:nvPr/>
          </p:nvSpPr>
          <p:spPr bwMode="auto">
            <a:xfrm>
              <a:off x="4981" y="203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94" name="Oval 3014"/>
            <p:cNvSpPr>
              <a:spLocks noChangeArrowheads="1"/>
            </p:cNvSpPr>
            <p:nvPr/>
          </p:nvSpPr>
          <p:spPr bwMode="auto">
            <a:xfrm>
              <a:off x="4988" y="202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95" name="Oval 3015"/>
            <p:cNvSpPr>
              <a:spLocks noChangeArrowheads="1"/>
            </p:cNvSpPr>
            <p:nvPr/>
          </p:nvSpPr>
          <p:spPr bwMode="auto">
            <a:xfrm>
              <a:off x="4993" y="201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96" name="Oval 3016"/>
            <p:cNvSpPr>
              <a:spLocks noChangeArrowheads="1"/>
            </p:cNvSpPr>
            <p:nvPr/>
          </p:nvSpPr>
          <p:spPr bwMode="auto">
            <a:xfrm>
              <a:off x="4998" y="199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97" name="Oval 3017"/>
            <p:cNvSpPr>
              <a:spLocks noChangeArrowheads="1"/>
            </p:cNvSpPr>
            <p:nvPr/>
          </p:nvSpPr>
          <p:spPr bwMode="auto">
            <a:xfrm>
              <a:off x="5002" y="197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98" name="Oval 3018"/>
            <p:cNvSpPr>
              <a:spLocks noChangeArrowheads="1"/>
            </p:cNvSpPr>
            <p:nvPr/>
          </p:nvSpPr>
          <p:spPr bwMode="auto">
            <a:xfrm>
              <a:off x="5008" y="196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99" name="Oval 3019"/>
            <p:cNvSpPr>
              <a:spLocks noChangeArrowheads="1"/>
            </p:cNvSpPr>
            <p:nvPr/>
          </p:nvSpPr>
          <p:spPr bwMode="auto">
            <a:xfrm>
              <a:off x="5011" y="195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00" name="Oval 3020"/>
            <p:cNvSpPr>
              <a:spLocks noChangeArrowheads="1"/>
            </p:cNvSpPr>
            <p:nvPr/>
          </p:nvSpPr>
          <p:spPr bwMode="auto">
            <a:xfrm>
              <a:off x="5014" y="193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01" name="Oval 3021"/>
            <p:cNvSpPr>
              <a:spLocks noChangeArrowheads="1"/>
            </p:cNvSpPr>
            <p:nvPr/>
          </p:nvSpPr>
          <p:spPr bwMode="auto">
            <a:xfrm>
              <a:off x="5013" y="191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02" name="Oval 3022"/>
            <p:cNvSpPr>
              <a:spLocks noChangeArrowheads="1"/>
            </p:cNvSpPr>
            <p:nvPr/>
          </p:nvSpPr>
          <p:spPr bwMode="auto">
            <a:xfrm>
              <a:off x="5016" y="190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03" name="Oval 3023"/>
            <p:cNvSpPr>
              <a:spLocks noChangeArrowheads="1"/>
            </p:cNvSpPr>
            <p:nvPr/>
          </p:nvSpPr>
          <p:spPr bwMode="auto">
            <a:xfrm>
              <a:off x="5011" y="188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04" name="Oval 3024"/>
            <p:cNvSpPr>
              <a:spLocks noChangeArrowheads="1"/>
            </p:cNvSpPr>
            <p:nvPr/>
          </p:nvSpPr>
          <p:spPr bwMode="auto">
            <a:xfrm>
              <a:off x="5002" y="187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05" name="Oval 3025"/>
            <p:cNvSpPr>
              <a:spLocks noChangeArrowheads="1"/>
            </p:cNvSpPr>
            <p:nvPr/>
          </p:nvSpPr>
          <p:spPr bwMode="auto">
            <a:xfrm>
              <a:off x="4987" y="187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06" name="Oval 3026"/>
            <p:cNvSpPr>
              <a:spLocks noChangeArrowheads="1"/>
            </p:cNvSpPr>
            <p:nvPr/>
          </p:nvSpPr>
          <p:spPr bwMode="auto">
            <a:xfrm>
              <a:off x="4972" y="187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07" name="Oval 3027"/>
            <p:cNvSpPr>
              <a:spLocks noChangeArrowheads="1"/>
            </p:cNvSpPr>
            <p:nvPr/>
          </p:nvSpPr>
          <p:spPr bwMode="auto">
            <a:xfrm>
              <a:off x="4962" y="188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08" name="Oval 3028"/>
            <p:cNvSpPr>
              <a:spLocks noChangeArrowheads="1"/>
            </p:cNvSpPr>
            <p:nvPr/>
          </p:nvSpPr>
          <p:spPr bwMode="auto">
            <a:xfrm>
              <a:off x="4953" y="190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09" name="Oval 3029"/>
            <p:cNvSpPr>
              <a:spLocks noChangeArrowheads="1"/>
            </p:cNvSpPr>
            <p:nvPr/>
          </p:nvSpPr>
          <p:spPr bwMode="auto">
            <a:xfrm>
              <a:off x="4945" y="191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10" name="Oval 3030"/>
            <p:cNvSpPr>
              <a:spLocks noChangeArrowheads="1"/>
            </p:cNvSpPr>
            <p:nvPr/>
          </p:nvSpPr>
          <p:spPr bwMode="auto">
            <a:xfrm>
              <a:off x="4942" y="192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11" name="Oval 3031"/>
            <p:cNvSpPr>
              <a:spLocks noChangeArrowheads="1"/>
            </p:cNvSpPr>
            <p:nvPr/>
          </p:nvSpPr>
          <p:spPr bwMode="auto">
            <a:xfrm>
              <a:off x="4937" y="193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12" name="Oval 3032"/>
            <p:cNvSpPr>
              <a:spLocks noChangeArrowheads="1"/>
            </p:cNvSpPr>
            <p:nvPr/>
          </p:nvSpPr>
          <p:spPr bwMode="auto">
            <a:xfrm>
              <a:off x="4936" y="195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13" name="Oval 3033"/>
            <p:cNvSpPr>
              <a:spLocks noChangeArrowheads="1"/>
            </p:cNvSpPr>
            <p:nvPr/>
          </p:nvSpPr>
          <p:spPr bwMode="auto">
            <a:xfrm>
              <a:off x="4935" y="196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14" name="Oval 3034"/>
            <p:cNvSpPr>
              <a:spLocks noChangeArrowheads="1"/>
            </p:cNvSpPr>
            <p:nvPr/>
          </p:nvSpPr>
          <p:spPr bwMode="auto">
            <a:xfrm>
              <a:off x="4933" y="198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15" name="Oval 3035"/>
            <p:cNvSpPr>
              <a:spLocks noChangeArrowheads="1"/>
            </p:cNvSpPr>
            <p:nvPr/>
          </p:nvSpPr>
          <p:spPr bwMode="auto">
            <a:xfrm>
              <a:off x="4933" y="199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16" name="Oval 3036"/>
            <p:cNvSpPr>
              <a:spLocks noChangeArrowheads="1"/>
            </p:cNvSpPr>
            <p:nvPr/>
          </p:nvSpPr>
          <p:spPr bwMode="auto">
            <a:xfrm>
              <a:off x="4931" y="200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17" name="Oval 3037"/>
            <p:cNvSpPr>
              <a:spLocks noChangeArrowheads="1"/>
            </p:cNvSpPr>
            <p:nvPr/>
          </p:nvSpPr>
          <p:spPr bwMode="auto">
            <a:xfrm>
              <a:off x="4930" y="202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18" name="Oval 3038"/>
            <p:cNvSpPr>
              <a:spLocks noChangeArrowheads="1"/>
            </p:cNvSpPr>
            <p:nvPr/>
          </p:nvSpPr>
          <p:spPr bwMode="auto">
            <a:xfrm>
              <a:off x="4930" y="203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19" name="Oval 3039"/>
            <p:cNvSpPr>
              <a:spLocks noChangeArrowheads="1"/>
            </p:cNvSpPr>
            <p:nvPr/>
          </p:nvSpPr>
          <p:spPr bwMode="auto">
            <a:xfrm>
              <a:off x="4931" y="204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20" name="Oval 3040"/>
            <p:cNvSpPr>
              <a:spLocks noChangeArrowheads="1"/>
            </p:cNvSpPr>
            <p:nvPr/>
          </p:nvSpPr>
          <p:spPr bwMode="auto">
            <a:xfrm>
              <a:off x="4930" y="205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21" name="Oval 3041"/>
            <p:cNvSpPr>
              <a:spLocks noChangeArrowheads="1"/>
            </p:cNvSpPr>
            <p:nvPr/>
          </p:nvSpPr>
          <p:spPr bwMode="auto">
            <a:xfrm>
              <a:off x="4929" y="206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22" name="Oval 3042"/>
            <p:cNvSpPr>
              <a:spLocks noChangeArrowheads="1"/>
            </p:cNvSpPr>
            <p:nvPr/>
          </p:nvSpPr>
          <p:spPr bwMode="auto">
            <a:xfrm>
              <a:off x="4930" y="207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23" name="Oval 3043"/>
            <p:cNvSpPr>
              <a:spLocks noChangeArrowheads="1"/>
            </p:cNvSpPr>
            <p:nvPr/>
          </p:nvSpPr>
          <p:spPr bwMode="auto">
            <a:xfrm>
              <a:off x="4929" y="209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24" name="Oval 3044"/>
            <p:cNvSpPr>
              <a:spLocks noChangeArrowheads="1"/>
            </p:cNvSpPr>
            <p:nvPr/>
          </p:nvSpPr>
          <p:spPr bwMode="auto">
            <a:xfrm>
              <a:off x="4928" y="210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25" name="Oval 3045"/>
            <p:cNvSpPr>
              <a:spLocks noChangeArrowheads="1"/>
            </p:cNvSpPr>
            <p:nvPr/>
          </p:nvSpPr>
          <p:spPr bwMode="auto">
            <a:xfrm>
              <a:off x="4929" y="211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26" name="Oval 3046"/>
            <p:cNvSpPr>
              <a:spLocks noChangeArrowheads="1"/>
            </p:cNvSpPr>
            <p:nvPr/>
          </p:nvSpPr>
          <p:spPr bwMode="auto">
            <a:xfrm>
              <a:off x="4930" y="213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27" name="Oval 3047"/>
            <p:cNvSpPr>
              <a:spLocks noChangeArrowheads="1"/>
            </p:cNvSpPr>
            <p:nvPr/>
          </p:nvSpPr>
          <p:spPr bwMode="auto">
            <a:xfrm>
              <a:off x="4930" y="214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28" name="Oval 3048"/>
            <p:cNvSpPr>
              <a:spLocks noChangeArrowheads="1"/>
            </p:cNvSpPr>
            <p:nvPr/>
          </p:nvSpPr>
          <p:spPr bwMode="auto">
            <a:xfrm>
              <a:off x="4928" y="215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29" name="Oval 3049"/>
            <p:cNvSpPr>
              <a:spLocks noChangeArrowheads="1"/>
            </p:cNvSpPr>
            <p:nvPr/>
          </p:nvSpPr>
          <p:spPr bwMode="auto">
            <a:xfrm>
              <a:off x="4929" y="217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30" name="Oval 3050"/>
            <p:cNvSpPr>
              <a:spLocks noChangeArrowheads="1"/>
            </p:cNvSpPr>
            <p:nvPr/>
          </p:nvSpPr>
          <p:spPr bwMode="auto">
            <a:xfrm>
              <a:off x="4930" y="218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31" name="Oval 3051"/>
            <p:cNvSpPr>
              <a:spLocks noChangeArrowheads="1"/>
            </p:cNvSpPr>
            <p:nvPr/>
          </p:nvSpPr>
          <p:spPr bwMode="auto">
            <a:xfrm>
              <a:off x="4928" y="220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32" name="Oval 3052"/>
            <p:cNvSpPr>
              <a:spLocks noChangeArrowheads="1"/>
            </p:cNvSpPr>
            <p:nvPr/>
          </p:nvSpPr>
          <p:spPr bwMode="auto">
            <a:xfrm>
              <a:off x="4931" y="221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33" name="Oval 3053"/>
            <p:cNvSpPr>
              <a:spLocks noChangeArrowheads="1"/>
            </p:cNvSpPr>
            <p:nvPr/>
          </p:nvSpPr>
          <p:spPr bwMode="auto">
            <a:xfrm>
              <a:off x="4929" y="223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34" name="Oval 3054"/>
            <p:cNvSpPr>
              <a:spLocks noChangeArrowheads="1"/>
            </p:cNvSpPr>
            <p:nvPr/>
          </p:nvSpPr>
          <p:spPr bwMode="auto">
            <a:xfrm>
              <a:off x="4930" y="224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35" name="Oval 3055"/>
            <p:cNvSpPr>
              <a:spLocks noChangeArrowheads="1"/>
            </p:cNvSpPr>
            <p:nvPr/>
          </p:nvSpPr>
          <p:spPr bwMode="auto">
            <a:xfrm>
              <a:off x="4931" y="225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36" name="Oval 3056"/>
            <p:cNvSpPr>
              <a:spLocks noChangeArrowheads="1"/>
            </p:cNvSpPr>
            <p:nvPr/>
          </p:nvSpPr>
          <p:spPr bwMode="auto">
            <a:xfrm>
              <a:off x="4930" y="226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37" name="Oval 3057"/>
            <p:cNvSpPr>
              <a:spLocks noChangeArrowheads="1"/>
            </p:cNvSpPr>
            <p:nvPr/>
          </p:nvSpPr>
          <p:spPr bwMode="auto">
            <a:xfrm>
              <a:off x="4930" y="228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38" name="Oval 3058"/>
            <p:cNvSpPr>
              <a:spLocks noChangeArrowheads="1"/>
            </p:cNvSpPr>
            <p:nvPr/>
          </p:nvSpPr>
          <p:spPr bwMode="auto">
            <a:xfrm>
              <a:off x="4930" y="229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39" name="Oval 3059"/>
            <p:cNvSpPr>
              <a:spLocks noChangeArrowheads="1"/>
            </p:cNvSpPr>
            <p:nvPr/>
          </p:nvSpPr>
          <p:spPr bwMode="auto">
            <a:xfrm>
              <a:off x="4935" y="221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40" name="Oval 3060"/>
            <p:cNvSpPr>
              <a:spLocks noChangeArrowheads="1"/>
            </p:cNvSpPr>
            <p:nvPr/>
          </p:nvSpPr>
          <p:spPr bwMode="auto">
            <a:xfrm>
              <a:off x="4943" y="219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41" name="Oval 3061"/>
            <p:cNvSpPr>
              <a:spLocks noChangeArrowheads="1"/>
            </p:cNvSpPr>
            <p:nvPr/>
          </p:nvSpPr>
          <p:spPr bwMode="auto">
            <a:xfrm>
              <a:off x="4952" y="218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42" name="Oval 3062"/>
            <p:cNvSpPr>
              <a:spLocks noChangeArrowheads="1"/>
            </p:cNvSpPr>
            <p:nvPr/>
          </p:nvSpPr>
          <p:spPr bwMode="auto">
            <a:xfrm>
              <a:off x="4964" y="217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43" name="Oval 3063"/>
            <p:cNvSpPr>
              <a:spLocks noChangeArrowheads="1"/>
            </p:cNvSpPr>
            <p:nvPr/>
          </p:nvSpPr>
          <p:spPr bwMode="auto">
            <a:xfrm>
              <a:off x="4975" y="215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44" name="Oval 3064"/>
            <p:cNvSpPr>
              <a:spLocks noChangeArrowheads="1"/>
            </p:cNvSpPr>
            <p:nvPr/>
          </p:nvSpPr>
          <p:spPr bwMode="auto">
            <a:xfrm>
              <a:off x="4987" y="214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45" name="Oval 3065"/>
            <p:cNvSpPr>
              <a:spLocks noChangeArrowheads="1"/>
            </p:cNvSpPr>
            <p:nvPr/>
          </p:nvSpPr>
          <p:spPr bwMode="auto">
            <a:xfrm>
              <a:off x="5003" y="214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46" name="Oval 3066"/>
            <p:cNvSpPr>
              <a:spLocks noChangeArrowheads="1"/>
            </p:cNvSpPr>
            <p:nvPr/>
          </p:nvSpPr>
          <p:spPr bwMode="auto">
            <a:xfrm>
              <a:off x="5017" y="213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47" name="Oval 3067"/>
            <p:cNvSpPr>
              <a:spLocks noChangeArrowheads="1"/>
            </p:cNvSpPr>
            <p:nvPr/>
          </p:nvSpPr>
          <p:spPr bwMode="auto">
            <a:xfrm>
              <a:off x="5027" y="213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48" name="Oval 3068"/>
            <p:cNvSpPr>
              <a:spLocks noChangeArrowheads="1"/>
            </p:cNvSpPr>
            <p:nvPr/>
          </p:nvSpPr>
          <p:spPr bwMode="auto">
            <a:xfrm>
              <a:off x="5038" y="213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49" name="Oval 3069"/>
            <p:cNvSpPr>
              <a:spLocks noChangeArrowheads="1"/>
            </p:cNvSpPr>
            <p:nvPr/>
          </p:nvSpPr>
          <p:spPr bwMode="auto">
            <a:xfrm>
              <a:off x="5048" y="214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50" name="Oval 3070"/>
            <p:cNvSpPr>
              <a:spLocks noChangeArrowheads="1"/>
            </p:cNvSpPr>
            <p:nvPr/>
          </p:nvSpPr>
          <p:spPr bwMode="auto">
            <a:xfrm>
              <a:off x="5058" y="216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51" name="Oval 3071"/>
            <p:cNvSpPr>
              <a:spLocks noChangeArrowheads="1"/>
            </p:cNvSpPr>
            <p:nvPr/>
          </p:nvSpPr>
          <p:spPr bwMode="auto">
            <a:xfrm>
              <a:off x="5062" y="217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52" name="Oval 3072"/>
            <p:cNvSpPr>
              <a:spLocks noChangeArrowheads="1"/>
            </p:cNvSpPr>
            <p:nvPr/>
          </p:nvSpPr>
          <p:spPr bwMode="auto">
            <a:xfrm>
              <a:off x="5062" y="219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53" name="Oval 3073"/>
            <p:cNvSpPr>
              <a:spLocks noChangeArrowheads="1"/>
            </p:cNvSpPr>
            <p:nvPr/>
          </p:nvSpPr>
          <p:spPr bwMode="auto">
            <a:xfrm>
              <a:off x="5062" y="220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54" name="Oval 3074"/>
            <p:cNvSpPr>
              <a:spLocks noChangeArrowheads="1"/>
            </p:cNvSpPr>
            <p:nvPr/>
          </p:nvSpPr>
          <p:spPr bwMode="auto">
            <a:xfrm>
              <a:off x="5063" y="222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55" name="Oval 3075"/>
            <p:cNvSpPr>
              <a:spLocks noChangeArrowheads="1"/>
            </p:cNvSpPr>
            <p:nvPr/>
          </p:nvSpPr>
          <p:spPr bwMode="auto">
            <a:xfrm>
              <a:off x="5062" y="223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56" name="Oval 3076"/>
            <p:cNvSpPr>
              <a:spLocks noChangeArrowheads="1"/>
            </p:cNvSpPr>
            <p:nvPr/>
          </p:nvSpPr>
          <p:spPr bwMode="auto">
            <a:xfrm>
              <a:off x="5062" y="224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57" name="Oval 3077"/>
            <p:cNvSpPr>
              <a:spLocks noChangeArrowheads="1"/>
            </p:cNvSpPr>
            <p:nvPr/>
          </p:nvSpPr>
          <p:spPr bwMode="auto">
            <a:xfrm>
              <a:off x="5060" y="225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58" name="Oval 3078"/>
            <p:cNvSpPr>
              <a:spLocks noChangeArrowheads="1"/>
            </p:cNvSpPr>
            <p:nvPr/>
          </p:nvSpPr>
          <p:spPr bwMode="auto">
            <a:xfrm>
              <a:off x="5060" y="227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59" name="Oval 3079"/>
            <p:cNvSpPr>
              <a:spLocks noChangeArrowheads="1"/>
            </p:cNvSpPr>
            <p:nvPr/>
          </p:nvSpPr>
          <p:spPr bwMode="auto">
            <a:xfrm>
              <a:off x="5066" y="228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0" name="Oval 3080"/>
            <p:cNvSpPr>
              <a:spLocks noChangeArrowheads="1"/>
            </p:cNvSpPr>
            <p:nvPr/>
          </p:nvSpPr>
          <p:spPr bwMode="auto">
            <a:xfrm>
              <a:off x="5077" y="229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1" name="Oval 3081"/>
            <p:cNvSpPr>
              <a:spLocks noChangeArrowheads="1"/>
            </p:cNvSpPr>
            <p:nvPr/>
          </p:nvSpPr>
          <p:spPr bwMode="auto">
            <a:xfrm>
              <a:off x="5091" y="229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2" name="Oval 3082"/>
            <p:cNvSpPr>
              <a:spLocks noChangeArrowheads="1"/>
            </p:cNvSpPr>
            <p:nvPr/>
          </p:nvSpPr>
          <p:spPr bwMode="auto">
            <a:xfrm>
              <a:off x="5104" y="229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3" name="Oval 3083"/>
            <p:cNvSpPr>
              <a:spLocks noChangeArrowheads="1"/>
            </p:cNvSpPr>
            <p:nvPr/>
          </p:nvSpPr>
          <p:spPr bwMode="auto">
            <a:xfrm>
              <a:off x="5117" y="228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4" name="Oval 3084"/>
            <p:cNvSpPr>
              <a:spLocks noChangeArrowheads="1"/>
            </p:cNvSpPr>
            <p:nvPr/>
          </p:nvSpPr>
          <p:spPr bwMode="auto">
            <a:xfrm>
              <a:off x="5129" y="227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5" name="Oval 3085"/>
            <p:cNvSpPr>
              <a:spLocks noChangeArrowheads="1"/>
            </p:cNvSpPr>
            <p:nvPr/>
          </p:nvSpPr>
          <p:spPr bwMode="auto">
            <a:xfrm>
              <a:off x="5137" y="226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6" name="Oval 3086"/>
            <p:cNvSpPr>
              <a:spLocks noChangeArrowheads="1"/>
            </p:cNvSpPr>
            <p:nvPr/>
          </p:nvSpPr>
          <p:spPr bwMode="auto">
            <a:xfrm>
              <a:off x="5146" y="225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7" name="Oval 3087"/>
            <p:cNvSpPr>
              <a:spLocks noChangeArrowheads="1"/>
            </p:cNvSpPr>
            <p:nvPr/>
          </p:nvSpPr>
          <p:spPr bwMode="auto">
            <a:xfrm>
              <a:off x="5152" y="224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8" name="Oval 3088"/>
            <p:cNvSpPr>
              <a:spLocks noChangeArrowheads="1"/>
            </p:cNvSpPr>
            <p:nvPr/>
          </p:nvSpPr>
          <p:spPr bwMode="auto">
            <a:xfrm>
              <a:off x="5156" y="223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9" name="Oval 3089"/>
            <p:cNvSpPr>
              <a:spLocks noChangeArrowheads="1"/>
            </p:cNvSpPr>
            <p:nvPr/>
          </p:nvSpPr>
          <p:spPr bwMode="auto">
            <a:xfrm>
              <a:off x="5161" y="222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0" name="Oval 3090"/>
            <p:cNvSpPr>
              <a:spLocks noChangeArrowheads="1"/>
            </p:cNvSpPr>
            <p:nvPr/>
          </p:nvSpPr>
          <p:spPr bwMode="auto">
            <a:xfrm>
              <a:off x="4907" y="220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771" name="Line 3091"/>
          <p:cNvSpPr>
            <a:spLocks noChangeShapeType="1"/>
          </p:cNvSpPr>
          <p:nvPr/>
        </p:nvSpPr>
        <p:spPr bwMode="auto">
          <a:xfrm>
            <a:off x="3257550" y="4670425"/>
            <a:ext cx="1588" cy="1588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72" name="Oval 3092"/>
          <p:cNvSpPr>
            <a:spLocks noChangeArrowheads="1"/>
          </p:cNvSpPr>
          <p:nvPr/>
        </p:nvSpPr>
        <p:spPr bwMode="auto">
          <a:xfrm>
            <a:off x="3354388" y="45704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73" name="Oval 3093"/>
          <p:cNvSpPr>
            <a:spLocks noChangeArrowheads="1"/>
          </p:cNvSpPr>
          <p:nvPr/>
        </p:nvSpPr>
        <p:spPr bwMode="auto">
          <a:xfrm>
            <a:off x="3363913" y="455136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74" name="Oval 3094"/>
          <p:cNvSpPr>
            <a:spLocks noChangeArrowheads="1"/>
          </p:cNvSpPr>
          <p:nvPr/>
        </p:nvSpPr>
        <p:spPr bwMode="auto">
          <a:xfrm>
            <a:off x="3378200" y="453390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75" name="Oval 3095"/>
          <p:cNvSpPr>
            <a:spLocks noChangeArrowheads="1"/>
          </p:cNvSpPr>
          <p:nvPr/>
        </p:nvSpPr>
        <p:spPr bwMode="auto">
          <a:xfrm>
            <a:off x="3390900" y="451485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76" name="Oval 3096"/>
          <p:cNvSpPr>
            <a:spLocks noChangeArrowheads="1"/>
          </p:cNvSpPr>
          <p:nvPr/>
        </p:nvSpPr>
        <p:spPr bwMode="auto">
          <a:xfrm>
            <a:off x="3405188" y="449580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77" name="Oval 3097"/>
          <p:cNvSpPr>
            <a:spLocks noChangeArrowheads="1"/>
          </p:cNvSpPr>
          <p:nvPr/>
        </p:nvSpPr>
        <p:spPr bwMode="auto">
          <a:xfrm>
            <a:off x="3416300" y="447516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78" name="Oval 3098"/>
          <p:cNvSpPr>
            <a:spLocks noChangeArrowheads="1"/>
          </p:cNvSpPr>
          <p:nvPr/>
        </p:nvSpPr>
        <p:spPr bwMode="auto">
          <a:xfrm>
            <a:off x="3429000" y="445928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79" name="Oval 3099"/>
          <p:cNvSpPr>
            <a:spLocks noChangeArrowheads="1"/>
          </p:cNvSpPr>
          <p:nvPr/>
        </p:nvSpPr>
        <p:spPr bwMode="auto">
          <a:xfrm>
            <a:off x="3429000" y="44656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80" name="Oval 3100"/>
          <p:cNvSpPr>
            <a:spLocks noChangeArrowheads="1"/>
          </p:cNvSpPr>
          <p:nvPr/>
        </p:nvSpPr>
        <p:spPr bwMode="auto">
          <a:xfrm>
            <a:off x="3429000" y="448627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81" name="Oval 3101"/>
          <p:cNvSpPr>
            <a:spLocks noChangeArrowheads="1"/>
          </p:cNvSpPr>
          <p:nvPr/>
        </p:nvSpPr>
        <p:spPr bwMode="auto">
          <a:xfrm>
            <a:off x="3427413" y="451167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82" name="Oval 3102"/>
          <p:cNvSpPr>
            <a:spLocks noChangeArrowheads="1"/>
          </p:cNvSpPr>
          <p:nvPr/>
        </p:nvSpPr>
        <p:spPr bwMode="auto">
          <a:xfrm>
            <a:off x="3425825" y="453707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83" name="Oval 3103"/>
          <p:cNvSpPr>
            <a:spLocks noChangeArrowheads="1"/>
          </p:cNvSpPr>
          <p:nvPr/>
        </p:nvSpPr>
        <p:spPr bwMode="auto">
          <a:xfrm>
            <a:off x="3425825" y="45577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84" name="Oval 3104"/>
          <p:cNvSpPr>
            <a:spLocks noChangeArrowheads="1"/>
          </p:cNvSpPr>
          <p:nvPr/>
        </p:nvSpPr>
        <p:spPr bwMode="auto">
          <a:xfrm>
            <a:off x="3429000" y="45815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85" name="Oval 3105"/>
          <p:cNvSpPr>
            <a:spLocks noChangeArrowheads="1"/>
          </p:cNvSpPr>
          <p:nvPr/>
        </p:nvSpPr>
        <p:spPr bwMode="auto">
          <a:xfrm>
            <a:off x="3427413" y="459898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86" name="Oval 3106"/>
          <p:cNvSpPr>
            <a:spLocks noChangeArrowheads="1"/>
          </p:cNvSpPr>
          <p:nvPr/>
        </p:nvSpPr>
        <p:spPr bwMode="auto">
          <a:xfrm>
            <a:off x="3425825" y="462280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87" name="Oval 3107"/>
          <p:cNvSpPr>
            <a:spLocks noChangeArrowheads="1"/>
          </p:cNvSpPr>
          <p:nvPr/>
        </p:nvSpPr>
        <p:spPr bwMode="auto">
          <a:xfrm>
            <a:off x="3427413" y="464185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88" name="Oval 3108"/>
          <p:cNvSpPr>
            <a:spLocks noChangeArrowheads="1"/>
          </p:cNvSpPr>
          <p:nvPr/>
        </p:nvSpPr>
        <p:spPr bwMode="auto">
          <a:xfrm>
            <a:off x="3427413" y="466090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89" name="Oval 3109"/>
          <p:cNvSpPr>
            <a:spLocks noChangeArrowheads="1"/>
          </p:cNvSpPr>
          <p:nvPr/>
        </p:nvSpPr>
        <p:spPr bwMode="auto">
          <a:xfrm>
            <a:off x="3429000" y="46815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90" name="Oval 3110"/>
          <p:cNvSpPr>
            <a:spLocks noChangeArrowheads="1"/>
          </p:cNvSpPr>
          <p:nvPr/>
        </p:nvSpPr>
        <p:spPr bwMode="auto">
          <a:xfrm>
            <a:off x="3429000" y="46942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91" name="Oval 3111"/>
          <p:cNvSpPr>
            <a:spLocks noChangeArrowheads="1"/>
          </p:cNvSpPr>
          <p:nvPr/>
        </p:nvSpPr>
        <p:spPr bwMode="auto">
          <a:xfrm>
            <a:off x="3425825" y="471646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92" name="Oval 3112"/>
          <p:cNvSpPr>
            <a:spLocks noChangeArrowheads="1"/>
          </p:cNvSpPr>
          <p:nvPr/>
        </p:nvSpPr>
        <p:spPr bwMode="auto">
          <a:xfrm>
            <a:off x="3425825" y="474186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93" name="Oval 3113"/>
          <p:cNvSpPr>
            <a:spLocks noChangeArrowheads="1"/>
          </p:cNvSpPr>
          <p:nvPr/>
        </p:nvSpPr>
        <p:spPr bwMode="auto">
          <a:xfrm>
            <a:off x="3429000" y="47593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94" name="Oval 3114"/>
          <p:cNvSpPr>
            <a:spLocks noChangeArrowheads="1"/>
          </p:cNvSpPr>
          <p:nvPr/>
        </p:nvSpPr>
        <p:spPr bwMode="auto">
          <a:xfrm>
            <a:off x="3425825" y="478155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95" name="Oval 3115"/>
          <p:cNvSpPr>
            <a:spLocks noChangeArrowheads="1"/>
          </p:cNvSpPr>
          <p:nvPr/>
        </p:nvSpPr>
        <p:spPr bwMode="auto">
          <a:xfrm>
            <a:off x="3427413" y="47958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96" name="Oval 3116"/>
          <p:cNvSpPr>
            <a:spLocks noChangeArrowheads="1"/>
          </p:cNvSpPr>
          <p:nvPr/>
        </p:nvSpPr>
        <p:spPr bwMode="auto">
          <a:xfrm>
            <a:off x="3427413" y="481488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97" name="Oval 3117"/>
          <p:cNvSpPr>
            <a:spLocks noChangeArrowheads="1"/>
          </p:cNvSpPr>
          <p:nvPr/>
        </p:nvSpPr>
        <p:spPr bwMode="auto">
          <a:xfrm>
            <a:off x="3425825" y="484028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98" name="Oval 3118"/>
          <p:cNvSpPr>
            <a:spLocks noChangeArrowheads="1"/>
          </p:cNvSpPr>
          <p:nvPr/>
        </p:nvSpPr>
        <p:spPr bwMode="auto">
          <a:xfrm>
            <a:off x="3429000" y="485616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99" name="Oval 3119"/>
          <p:cNvSpPr>
            <a:spLocks noChangeArrowheads="1"/>
          </p:cNvSpPr>
          <p:nvPr/>
        </p:nvSpPr>
        <p:spPr bwMode="auto">
          <a:xfrm>
            <a:off x="3424238" y="487362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00" name="Oval 3120"/>
          <p:cNvSpPr>
            <a:spLocks noChangeArrowheads="1"/>
          </p:cNvSpPr>
          <p:nvPr/>
        </p:nvSpPr>
        <p:spPr bwMode="auto">
          <a:xfrm>
            <a:off x="3427413" y="489108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01" name="Oval 3121"/>
          <p:cNvSpPr>
            <a:spLocks noChangeArrowheads="1"/>
          </p:cNvSpPr>
          <p:nvPr/>
        </p:nvSpPr>
        <p:spPr bwMode="auto">
          <a:xfrm>
            <a:off x="3425825" y="49117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02" name="Oval 3122"/>
          <p:cNvSpPr>
            <a:spLocks noChangeArrowheads="1"/>
          </p:cNvSpPr>
          <p:nvPr/>
        </p:nvSpPr>
        <p:spPr bwMode="auto">
          <a:xfrm>
            <a:off x="3425825" y="49260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03" name="Oval 3123"/>
          <p:cNvSpPr>
            <a:spLocks noChangeArrowheads="1"/>
          </p:cNvSpPr>
          <p:nvPr/>
        </p:nvSpPr>
        <p:spPr bwMode="auto">
          <a:xfrm>
            <a:off x="3425825" y="494188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04" name="Oval 3124"/>
          <p:cNvSpPr>
            <a:spLocks noChangeArrowheads="1"/>
          </p:cNvSpPr>
          <p:nvPr/>
        </p:nvSpPr>
        <p:spPr bwMode="auto">
          <a:xfrm>
            <a:off x="3424238" y="495776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05" name="Oval 3125"/>
          <p:cNvSpPr>
            <a:spLocks noChangeArrowheads="1"/>
          </p:cNvSpPr>
          <p:nvPr/>
        </p:nvSpPr>
        <p:spPr bwMode="auto">
          <a:xfrm>
            <a:off x="3429000" y="497046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06" name="Oval 3126"/>
          <p:cNvSpPr>
            <a:spLocks noChangeArrowheads="1"/>
          </p:cNvSpPr>
          <p:nvPr/>
        </p:nvSpPr>
        <p:spPr bwMode="auto">
          <a:xfrm>
            <a:off x="3430588" y="45672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07" name="Oval 3127"/>
          <p:cNvSpPr>
            <a:spLocks noChangeArrowheads="1"/>
          </p:cNvSpPr>
          <p:nvPr/>
        </p:nvSpPr>
        <p:spPr bwMode="auto">
          <a:xfrm>
            <a:off x="3443288" y="455136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08" name="Oval 3128"/>
          <p:cNvSpPr>
            <a:spLocks noChangeArrowheads="1"/>
          </p:cNvSpPr>
          <p:nvPr/>
        </p:nvSpPr>
        <p:spPr bwMode="auto">
          <a:xfrm>
            <a:off x="3459163" y="453072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09" name="Oval 3129"/>
          <p:cNvSpPr>
            <a:spLocks noChangeArrowheads="1"/>
          </p:cNvSpPr>
          <p:nvPr/>
        </p:nvSpPr>
        <p:spPr bwMode="auto">
          <a:xfrm>
            <a:off x="3471863" y="451326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10" name="Oval 3130"/>
          <p:cNvSpPr>
            <a:spLocks noChangeArrowheads="1"/>
          </p:cNvSpPr>
          <p:nvPr/>
        </p:nvSpPr>
        <p:spPr bwMode="auto">
          <a:xfrm>
            <a:off x="3487738" y="44942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11" name="Oval 3131"/>
          <p:cNvSpPr>
            <a:spLocks noChangeArrowheads="1"/>
          </p:cNvSpPr>
          <p:nvPr/>
        </p:nvSpPr>
        <p:spPr bwMode="auto">
          <a:xfrm>
            <a:off x="3506788" y="447516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12" name="Oval 3132"/>
          <p:cNvSpPr>
            <a:spLocks noChangeArrowheads="1"/>
          </p:cNvSpPr>
          <p:nvPr/>
        </p:nvSpPr>
        <p:spPr bwMode="auto">
          <a:xfrm>
            <a:off x="3530600" y="446087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13" name="Oval 3133"/>
          <p:cNvSpPr>
            <a:spLocks noChangeArrowheads="1"/>
          </p:cNvSpPr>
          <p:nvPr/>
        </p:nvSpPr>
        <p:spPr bwMode="auto">
          <a:xfrm>
            <a:off x="3552825" y="44529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14" name="Oval 3134"/>
          <p:cNvSpPr>
            <a:spLocks noChangeArrowheads="1"/>
          </p:cNvSpPr>
          <p:nvPr/>
        </p:nvSpPr>
        <p:spPr bwMode="auto">
          <a:xfrm>
            <a:off x="3578225" y="445135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15" name="Oval 3135"/>
          <p:cNvSpPr>
            <a:spLocks noChangeArrowheads="1"/>
          </p:cNvSpPr>
          <p:nvPr/>
        </p:nvSpPr>
        <p:spPr bwMode="auto">
          <a:xfrm>
            <a:off x="3592513" y="445928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16" name="Oval 3136"/>
          <p:cNvSpPr>
            <a:spLocks noChangeArrowheads="1"/>
          </p:cNvSpPr>
          <p:nvPr/>
        </p:nvSpPr>
        <p:spPr bwMode="auto">
          <a:xfrm>
            <a:off x="3608388" y="446722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17" name="Oval 3137"/>
          <p:cNvSpPr>
            <a:spLocks noChangeArrowheads="1"/>
          </p:cNvSpPr>
          <p:nvPr/>
        </p:nvSpPr>
        <p:spPr bwMode="auto">
          <a:xfrm>
            <a:off x="3622675" y="448310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18" name="Oval 3138"/>
          <p:cNvSpPr>
            <a:spLocks noChangeArrowheads="1"/>
          </p:cNvSpPr>
          <p:nvPr/>
        </p:nvSpPr>
        <p:spPr bwMode="auto">
          <a:xfrm>
            <a:off x="3635375" y="45069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19" name="Oval 3139"/>
          <p:cNvSpPr>
            <a:spLocks noChangeArrowheads="1"/>
          </p:cNvSpPr>
          <p:nvPr/>
        </p:nvSpPr>
        <p:spPr bwMode="auto">
          <a:xfrm>
            <a:off x="3638550" y="452755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20" name="Oval 3140"/>
          <p:cNvSpPr>
            <a:spLocks noChangeArrowheads="1"/>
          </p:cNvSpPr>
          <p:nvPr/>
        </p:nvSpPr>
        <p:spPr bwMode="auto">
          <a:xfrm>
            <a:off x="3635375" y="454977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21" name="Oval 3141"/>
          <p:cNvSpPr>
            <a:spLocks noChangeArrowheads="1"/>
          </p:cNvSpPr>
          <p:nvPr/>
        </p:nvSpPr>
        <p:spPr bwMode="auto">
          <a:xfrm>
            <a:off x="3636963" y="45704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22" name="Oval 3142"/>
          <p:cNvSpPr>
            <a:spLocks noChangeArrowheads="1"/>
          </p:cNvSpPr>
          <p:nvPr/>
        </p:nvSpPr>
        <p:spPr bwMode="auto">
          <a:xfrm>
            <a:off x="3636963" y="458946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23" name="Oval 3143"/>
          <p:cNvSpPr>
            <a:spLocks noChangeArrowheads="1"/>
          </p:cNvSpPr>
          <p:nvPr/>
        </p:nvSpPr>
        <p:spPr bwMode="auto">
          <a:xfrm>
            <a:off x="3633788" y="461010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24" name="Oval 3144"/>
          <p:cNvSpPr>
            <a:spLocks noChangeArrowheads="1"/>
          </p:cNvSpPr>
          <p:nvPr/>
        </p:nvSpPr>
        <p:spPr bwMode="auto">
          <a:xfrm>
            <a:off x="3633788" y="462915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25" name="Oval 3145"/>
          <p:cNvSpPr>
            <a:spLocks noChangeArrowheads="1"/>
          </p:cNvSpPr>
          <p:nvPr/>
        </p:nvSpPr>
        <p:spPr bwMode="auto">
          <a:xfrm>
            <a:off x="3632200" y="46561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26" name="Oval 3146"/>
          <p:cNvSpPr>
            <a:spLocks noChangeArrowheads="1"/>
          </p:cNvSpPr>
          <p:nvPr/>
        </p:nvSpPr>
        <p:spPr bwMode="auto">
          <a:xfrm>
            <a:off x="3636963" y="467518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27" name="Oval 3147"/>
          <p:cNvSpPr>
            <a:spLocks noChangeArrowheads="1"/>
          </p:cNvSpPr>
          <p:nvPr/>
        </p:nvSpPr>
        <p:spPr bwMode="auto">
          <a:xfrm>
            <a:off x="3644900" y="46942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28" name="Oval 3148"/>
          <p:cNvSpPr>
            <a:spLocks noChangeArrowheads="1"/>
          </p:cNvSpPr>
          <p:nvPr/>
        </p:nvSpPr>
        <p:spPr bwMode="auto">
          <a:xfrm>
            <a:off x="3659188" y="47069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29" name="Oval 3149"/>
          <p:cNvSpPr>
            <a:spLocks noChangeArrowheads="1"/>
          </p:cNvSpPr>
          <p:nvPr/>
        </p:nvSpPr>
        <p:spPr bwMode="auto">
          <a:xfrm>
            <a:off x="3686175" y="47069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30" name="Oval 3150"/>
          <p:cNvSpPr>
            <a:spLocks noChangeArrowheads="1"/>
          </p:cNvSpPr>
          <p:nvPr/>
        </p:nvSpPr>
        <p:spPr bwMode="auto">
          <a:xfrm>
            <a:off x="3711575" y="469900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31" name="Oval 3151"/>
          <p:cNvSpPr>
            <a:spLocks noChangeArrowheads="1"/>
          </p:cNvSpPr>
          <p:nvPr/>
        </p:nvSpPr>
        <p:spPr bwMode="auto">
          <a:xfrm>
            <a:off x="3727450" y="46815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32" name="Oval 3152"/>
          <p:cNvSpPr>
            <a:spLocks noChangeArrowheads="1"/>
          </p:cNvSpPr>
          <p:nvPr/>
        </p:nvSpPr>
        <p:spPr bwMode="auto">
          <a:xfrm>
            <a:off x="3738563" y="466090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33" name="Oval 3153"/>
          <p:cNvSpPr>
            <a:spLocks noChangeArrowheads="1"/>
          </p:cNvSpPr>
          <p:nvPr/>
        </p:nvSpPr>
        <p:spPr bwMode="auto">
          <a:xfrm>
            <a:off x="3748088" y="46434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34" name="Oval 3154"/>
          <p:cNvSpPr>
            <a:spLocks noChangeArrowheads="1"/>
          </p:cNvSpPr>
          <p:nvPr/>
        </p:nvSpPr>
        <p:spPr bwMode="auto">
          <a:xfrm>
            <a:off x="3752850" y="46339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35" name="Oval 3155"/>
          <p:cNvSpPr>
            <a:spLocks noChangeArrowheads="1"/>
          </p:cNvSpPr>
          <p:nvPr/>
        </p:nvSpPr>
        <p:spPr bwMode="auto">
          <a:xfrm>
            <a:off x="3775075" y="459105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36" name="Oval 3156"/>
          <p:cNvSpPr>
            <a:spLocks noChangeArrowheads="1"/>
          </p:cNvSpPr>
          <p:nvPr/>
        </p:nvSpPr>
        <p:spPr bwMode="auto">
          <a:xfrm>
            <a:off x="3792538" y="454342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37" name="Oval 3157"/>
          <p:cNvSpPr>
            <a:spLocks noChangeArrowheads="1"/>
          </p:cNvSpPr>
          <p:nvPr/>
        </p:nvSpPr>
        <p:spPr bwMode="auto">
          <a:xfrm>
            <a:off x="3802063" y="452278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38" name="Oval 3158"/>
          <p:cNvSpPr>
            <a:spLocks noChangeArrowheads="1"/>
          </p:cNvSpPr>
          <p:nvPr/>
        </p:nvSpPr>
        <p:spPr bwMode="auto">
          <a:xfrm>
            <a:off x="3810000" y="45053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39" name="Oval 3159"/>
          <p:cNvSpPr>
            <a:spLocks noChangeArrowheads="1"/>
          </p:cNvSpPr>
          <p:nvPr/>
        </p:nvSpPr>
        <p:spPr bwMode="auto">
          <a:xfrm>
            <a:off x="3816350" y="44815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40" name="Oval 3160"/>
          <p:cNvSpPr>
            <a:spLocks noChangeArrowheads="1"/>
          </p:cNvSpPr>
          <p:nvPr/>
        </p:nvSpPr>
        <p:spPr bwMode="auto">
          <a:xfrm>
            <a:off x="3822700" y="446087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41" name="Oval 3161"/>
          <p:cNvSpPr>
            <a:spLocks noChangeArrowheads="1"/>
          </p:cNvSpPr>
          <p:nvPr/>
        </p:nvSpPr>
        <p:spPr bwMode="auto">
          <a:xfrm>
            <a:off x="3830638" y="443388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42" name="Oval 3162"/>
          <p:cNvSpPr>
            <a:spLocks noChangeArrowheads="1"/>
          </p:cNvSpPr>
          <p:nvPr/>
        </p:nvSpPr>
        <p:spPr bwMode="auto">
          <a:xfrm>
            <a:off x="3841750" y="441166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43" name="Oval 3163"/>
          <p:cNvSpPr>
            <a:spLocks noChangeArrowheads="1"/>
          </p:cNvSpPr>
          <p:nvPr/>
        </p:nvSpPr>
        <p:spPr bwMode="auto">
          <a:xfrm>
            <a:off x="3854450" y="438785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44" name="Oval 3164"/>
          <p:cNvSpPr>
            <a:spLocks noChangeArrowheads="1"/>
          </p:cNvSpPr>
          <p:nvPr/>
        </p:nvSpPr>
        <p:spPr bwMode="auto">
          <a:xfrm>
            <a:off x="3863975" y="43672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45" name="Oval 3165"/>
          <p:cNvSpPr>
            <a:spLocks noChangeArrowheads="1"/>
          </p:cNvSpPr>
          <p:nvPr/>
        </p:nvSpPr>
        <p:spPr bwMode="auto">
          <a:xfrm>
            <a:off x="3878263" y="434498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46" name="Oval 3166"/>
          <p:cNvSpPr>
            <a:spLocks noChangeArrowheads="1"/>
          </p:cNvSpPr>
          <p:nvPr/>
        </p:nvSpPr>
        <p:spPr bwMode="auto">
          <a:xfrm>
            <a:off x="3887788" y="431800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47" name="Oval 3167"/>
          <p:cNvSpPr>
            <a:spLocks noChangeArrowheads="1"/>
          </p:cNvSpPr>
          <p:nvPr/>
        </p:nvSpPr>
        <p:spPr bwMode="auto">
          <a:xfrm>
            <a:off x="3897313" y="430212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48" name="Oval 3168"/>
          <p:cNvSpPr>
            <a:spLocks noChangeArrowheads="1"/>
          </p:cNvSpPr>
          <p:nvPr/>
        </p:nvSpPr>
        <p:spPr bwMode="auto">
          <a:xfrm>
            <a:off x="3908425" y="428148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49" name="Oval 3169"/>
          <p:cNvSpPr>
            <a:spLocks noChangeArrowheads="1"/>
          </p:cNvSpPr>
          <p:nvPr/>
        </p:nvSpPr>
        <p:spPr bwMode="auto">
          <a:xfrm>
            <a:off x="3916363" y="425767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50" name="Oval 3170"/>
          <p:cNvSpPr>
            <a:spLocks noChangeArrowheads="1"/>
          </p:cNvSpPr>
          <p:nvPr/>
        </p:nvSpPr>
        <p:spPr bwMode="auto">
          <a:xfrm>
            <a:off x="3924300" y="423227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51" name="Oval 3171"/>
          <p:cNvSpPr>
            <a:spLocks noChangeArrowheads="1"/>
          </p:cNvSpPr>
          <p:nvPr/>
        </p:nvSpPr>
        <p:spPr bwMode="auto">
          <a:xfrm>
            <a:off x="3930650" y="420687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52" name="Oval 3172"/>
          <p:cNvSpPr>
            <a:spLocks noChangeArrowheads="1"/>
          </p:cNvSpPr>
          <p:nvPr/>
        </p:nvSpPr>
        <p:spPr bwMode="auto">
          <a:xfrm>
            <a:off x="3940175" y="418465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53" name="Oval 3173"/>
          <p:cNvSpPr>
            <a:spLocks noChangeArrowheads="1"/>
          </p:cNvSpPr>
          <p:nvPr/>
        </p:nvSpPr>
        <p:spPr bwMode="auto">
          <a:xfrm>
            <a:off x="3944938" y="41608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54" name="Oval 3174"/>
          <p:cNvSpPr>
            <a:spLocks noChangeArrowheads="1"/>
          </p:cNvSpPr>
          <p:nvPr/>
        </p:nvSpPr>
        <p:spPr bwMode="auto">
          <a:xfrm>
            <a:off x="3949700" y="413385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55" name="Oval 3175"/>
          <p:cNvSpPr>
            <a:spLocks noChangeArrowheads="1"/>
          </p:cNvSpPr>
          <p:nvPr/>
        </p:nvSpPr>
        <p:spPr bwMode="auto">
          <a:xfrm>
            <a:off x="3948113" y="410686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56" name="Oval 3176"/>
          <p:cNvSpPr>
            <a:spLocks noChangeArrowheads="1"/>
          </p:cNvSpPr>
          <p:nvPr/>
        </p:nvSpPr>
        <p:spPr bwMode="auto">
          <a:xfrm>
            <a:off x="3952875" y="40862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57" name="Oval 3177"/>
          <p:cNvSpPr>
            <a:spLocks noChangeArrowheads="1"/>
          </p:cNvSpPr>
          <p:nvPr/>
        </p:nvSpPr>
        <p:spPr bwMode="auto">
          <a:xfrm>
            <a:off x="3944938" y="40624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58" name="Oval 3178"/>
          <p:cNvSpPr>
            <a:spLocks noChangeArrowheads="1"/>
          </p:cNvSpPr>
          <p:nvPr/>
        </p:nvSpPr>
        <p:spPr bwMode="auto">
          <a:xfrm>
            <a:off x="3930650" y="404336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59" name="Oval 3179"/>
          <p:cNvSpPr>
            <a:spLocks noChangeArrowheads="1"/>
          </p:cNvSpPr>
          <p:nvPr/>
        </p:nvSpPr>
        <p:spPr bwMode="auto">
          <a:xfrm>
            <a:off x="3906838" y="40370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60" name="Oval 3180"/>
          <p:cNvSpPr>
            <a:spLocks noChangeArrowheads="1"/>
          </p:cNvSpPr>
          <p:nvPr/>
        </p:nvSpPr>
        <p:spPr bwMode="auto">
          <a:xfrm>
            <a:off x="3883025" y="40481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61" name="Oval 3181"/>
          <p:cNvSpPr>
            <a:spLocks noChangeArrowheads="1"/>
          </p:cNvSpPr>
          <p:nvPr/>
        </p:nvSpPr>
        <p:spPr bwMode="auto">
          <a:xfrm>
            <a:off x="3867150" y="406400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62" name="Oval 3182"/>
          <p:cNvSpPr>
            <a:spLocks noChangeArrowheads="1"/>
          </p:cNvSpPr>
          <p:nvPr/>
        </p:nvSpPr>
        <p:spPr bwMode="auto">
          <a:xfrm>
            <a:off x="3852863" y="408146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63" name="Oval 3183"/>
          <p:cNvSpPr>
            <a:spLocks noChangeArrowheads="1"/>
          </p:cNvSpPr>
          <p:nvPr/>
        </p:nvSpPr>
        <p:spPr bwMode="auto">
          <a:xfrm>
            <a:off x="3840163" y="409892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64" name="Oval 3184"/>
          <p:cNvSpPr>
            <a:spLocks noChangeArrowheads="1"/>
          </p:cNvSpPr>
          <p:nvPr/>
        </p:nvSpPr>
        <p:spPr bwMode="auto">
          <a:xfrm>
            <a:off x="3835400" y="41227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65" name="Oval 3185"/>
          <p:cNvSpPr>
            <a:spLocks noChangeArrowheads="1"/>
          </p:cNvSpPr>
          <p:nvPr/>
        </p:nvSpPr>
        <p:spPr bwMode="auto">
          <a:xfrm>
            <a:off x="3827463" y="414178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66" name="Oval 3186"/>
          <p:cNvSpPr>
            <a:spLocks noChangeArrowheads="1"/>
          </p:cNvSpPr>
          <p:nvPr/>
        </p:nvSpPr>
        <p:spPr bwMode="auto">
          <a:xfrm>
            <a:off x="3825875" y="41640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67" name="Oval 3187"/>
          <p:cNvSpPr>
            <a:spLocks noChangeArrowheads="1"/>
          </p:cNvSpPr>
          <p:nvPr/>
        </p:nvSpPr>
        <p:spPr bwMode="auto">
          <a:xfrm>
            <a:off x="3824288" y="418782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68" name="Oval 3188"/>
          <p:cNvSpPr>
            <a:spLocks noChangeArrowheads="1"/>
          </p:cNvSpPr>
          <p:nvPr/>
        </p:nvSpPr>
        <p:spPr bwMode="auto">
          <a:xfrm>
            <a:off x="3821113" y="421005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69" name="Oval 3189"/>
          <p:cNvSpPr>
            <a:spLocks noChangeArrowheads="1"/>
          </p:cNvSpPr>
          <p:nvPr/>
        </p:nvSpPr>
        <p:spPr bwMode="auto">
          <a:xfrm>
            <a:off x="3821113" y="423545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70" name="Oval 3190"/>
          <p:cNvSpPr>
            <a:spLocks noChangeArrowheads="1"/>
          </p:cNvSpPr>
          <p:nvPr/>
        </p:nvSpPr>
        <p:spPr bwMode="auto">
          <a:xfrm>
            <a:off x="3817938" y="425450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71" name="Oval 3191"/>
          <p:cNvSpPr>
            <a:spLocks noChangeArrowheads="1"/>
          </p:cNvSpPr>
          <p:nvPr/>
        </p:nvSpPr>
        <p:spPr bwMode="auto">
          <a:xfrm>
            <a:off x="3816350" y="427355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72" name="Oval 3192"/>
          <p:cNvSpPr>
            <a:spLocks noChangeArrowheads="1"/>
          </p:cNvSpPr>
          <p:nvPr/>
        </p:nvSpPr>
        <p:spPr bwMode="auto">
          <a:xfrm>
            <a:off x="3816350" y="429736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73" name="Oval 3193"/>
          <p:cNvSpPr>
            <a:spLocks noChangeArrowheads="1"/>
          </p:cNvSpPr>
          <p:nvPr/>
        </p:nvSpPr>
        <p:spPr bwMode="auto">
          <a:xfrm>
            <a:off x="3817938" y="43164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74" name="Oval 3194"/>
          <p:cNvSpPr>
            <a:spLocks noChangeArrowheads="1"/>
          </p:cNvSpPr>
          <p:nvPr/>
        </p:nvSpPr>
        <p:spPr bwMode="auto">
          <a:xfrm>
            <a:off x="3816350" y="433387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75" name="Oval 3195"/>
          <p:cNvSpPr>
            <a:spLocks noChangeArrowheads="1"/>
          </p:cNvSpPr>
          <p:nvPr/>
        </p:nvSpPr>
        <p:spPr bwMode="auto">
          <a:xfrm>
            <a:off x="3814763" y="434816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76" name="Oval 3196"/>
          <p:cNvSpPr>
            <a:spLocks noChangeArrowheads="1"/>
          </p:cNvSpPr>
          <p:nvPr/>
        </p:nvSpPr>
        <p:spPr bwMode="auto">
          <a:xfrm>
            <a:off x="3816350" y="436245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77" name="Oval 3197"/>
          <p:cNvSpPr>
            <a:spLocks noChangeArrowheads="1"/>
          </p:cNvSpPr>
          <p:nvPr/>
        </p:nvSpPr>
        <p:spPr bwMode="auto">
          <a:xfrm>
            <a:off x="3814763" y="438467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78" name="Oval 3198"/>
          <p:cNvSpPr>
            <a:spLocks noChangeArrowheads="1"/>
          </p:cNvSpPr>
          <p:nvPr/>
        </p:nvSpPr>
        <p:spPr bwMode="auto">
          <a:xfrm>
            <a:off x="3813175" y="440690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79" name="Oval 3199"/>
          <p:cNvSpPr>
            <a:spLocks noChangeArrowheads="1"/>
          </p:cNvSpPr>
          <p:nvPr/>
        </p:nvSpPr>
        <p:spPr bwMode="auto">
          <a:xfrm>
            <a:off x="3814763" y="442436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80" name="Oval 3200"/>
          <p:cNvSpPr>
            <a:spLocks noChangeArrowheads="1"/>
          </p:cNvSpPr>
          <p:nvPr/>
        </p:nvSpPr>
        <p:spPr bwMode="auto">
          <a:xfrm>
            <a:off x="3816350" y="444817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81" name="Oval 3201"/>
          <p:cNvSpPr>
            <a:spLocks noChangeArrowheads="1"/>
          </p:cNvSpPr>
          <p:nvPr/>
        </p:nvSpPr>
        <p:spPr bwMode="auto">
          <a:xfrm>
            <a:off x="3816350" y="447357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82" name="Oval 3202"/>
          <p:cNvSpPr>
            <a:spLocks noChangeArrowheads="1"/>
          </p:cNvSpPr>
          <p:nvPr/>
        </p:nvSpPr>
        <p:spPr bwMode="auto">
          <a:xfrm>
            <a:off x="3813175" y="448468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83" name="Oval 3203"/>
          <p:cNvSpPr>
            <a:spLocks noChangeArrowheads="1"/>
          </p:cNvSpPr>
          <p:nvPr/>
        </p:nvSpPr>
        <p:spPr bwMode="auto">
          <a:xfrm>
            <a:off x="3814763" y="452120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84" name="Oval 3204"/>
          <p:cNvSpPr>
            <a:spLocks noChangeArrowheads="1"/>
          </p:cNvSpPr>
          <p:nvPr/>
        </p:nvSpPr>
        <p:spPr bwMode="auto">
          <a:xfrm>
            <a:off x="3816350" y="454025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85" name="Oval 3205"/>
          <p:cNvSpPr>
            <a:spLocks noChangeArrowheads="1"/>
          </p:cNvSpPr>
          <p:nvPr/>
        </p:nvSpPr>
        <p:spPr bwMode="auto">
          <a:xfrm>
            <a:off x="3813175" y="45577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86" name="Oval 3206"/>
          <p:cNvSpPr>
            <a:spLocks noChangeArrowheads="1"/>
          </p:cNvSpPr>
          <p:nvPr/>
        </p:nvSpPr>
        <p:spPr bwMode="auto">
          <a:xfrm>
            <a:off x="3817938" y="458152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87" name="Oval 3207"/>
          <p:cNvSpPr>
            <a:spLocks noChangeArrowheads="1"/>
          </p:cNvSpPr>
          <p:nvPr/>
        </p:nvSpPr>
        <p:spPr bwMode="auto">
          <a:xfrm>
            <a:off x="3814763" y="46053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88" name="Oval 3208"/>
          <p:cNvSpPr>
            <a:spLocks noChangeArrowheads="1"/>
          </p:cNvSpPr>
          <p:nvPr/>
        </p:nvSpPr>
        <p:spPr bwMode="auto">
          <a:xfrm>
            <a:off x="3816350" y="462756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89" name="Oval 3209"/>
          <p:cNvSpPr>
            <a:spLocks noChangeArrowheads="1"/>
          </p:cNvSpPr>
          <p:nvPr/>
        </p:nvSpPr>
        <p:spPr bwMode="auto">
          <a:xfrm>
            <a:off x="3817938" y="464820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90" name="Oval 3210"/>
          <p:cNvSpPr>
            <a:spLocks noChangeArrowheads="1"/>
          </p:cNvSpPr>
          <p:nvPr/>
        </p:nvSpPr>
        <p:spPr bwMode="auto">
          <a:xfrm>
            <a:off x="3816350" y="466725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91" name="Oval 3211"/>
          <p:cNvSpPr>
            <a:spLocks noChangeArrowheads="1"/>
          </p:cNvSpPr>
          <p:nvPr/>
        </p:nvSpPr>
        <p:spPr bwMode="auto">
          <a:xfrm>
            <a:off x="3816350" y="468947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92" name="Oval 3212"/>
          <p:cNvSpPr>
            <a:spLocks noChangeArrowheads="1"/>
          </p:cNvSpPr>
          <p:nvPr/>
        </p:nvSpPr>
        <p:spPr bwMode="auto">
          <a:xfrm>
            <a:off x="3816350" y="470535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93" name="Oval 3213"/>
          <p:cNvSpPr>
            <a:spLocks noChangeArrowheads="1"/>
          </p:cNvSpPr>
          <p:nvPr/>
        </p:nvSpPr>
        <p:spPr bwMode="auto">
          <a:xfrm>
            <a:off x="3824288" y="457676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94" name="Oval 3214"/>
          <p:cNvSpPr>
            <a:spLocks noChangeArrowheads="1"/>
          </p:cNvSpPr>
          <p:nvPr/>
        </p:nvSpPr>
        <p:spPr bwMode="auto">
          <a:xfrm>
            <a:off x="3836988" y="45545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95" name="Oval 3215"/>
          <p:cNvSpPr>
            <a:spLocks noChangeArrowheads="1"/>
          </p:cNvSpPr>
          <p:nvPr/>
        </p:nvSpPr>
        <p:spPr bwMode="auto">
          <a:xfrm>
            <a:off x="3851275" y="45307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96" name="Oval 3216"/>
          <p:cNvSpPr>
            <a:spLocks noChangeArrowheads="1"/>
          </p:cNvSpPr>
          <p:nvPr/>
        </p:nvSpPr>
        <p:spPr bwMode="auto">
          <a:xfrm>
            <a:off x="3870325" y="451008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97" name="Oval 3217"/>
          <p:cNvSpPr>
            <a:spLocks noChangeArrowheads="1"/>
          </p:cNvSpPr>
          <p:nvPr/>
        </p:nvSpPr>
        <p:spPr bwMode="auto">
          <a:xfrm>
            <a:off x="3887788" y="448786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98" name="Oval 3218"/>
          <p:cNvSpPr>
            <a:spLocks noChangeArrowheads="1"/>
          </p:cNvSpPr>
          <p:nvPr/>
        </p:nvSpPr>
        <p:spPr bwMode="auto">
          <a:xfrm>
            <a:off x="3906838" y="447198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99" name="Oval 3219"/>
          <p:cNvSpPr>
            <a:spLocks noChangeArrowheads="1"/>
          </p:cNvSpPr>
          <p:nvPr/>
        </p:nvSpPr>
        <p:spPr bwMode="auto">
          <a:xfrm>
            <a:off x="3932238" y="446246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00" name="Oval 3220"/>
          <p:cNvSpPr>
            <a:spLocks noChangeArrowheads="1"/>
          </p:cNvSpPr>
          <p:nvPr/>
        </p:nvSpPr>
        <p:spPr bwMode="auto">
          <a:xfrm>
            <a:off x="3954463" y="445452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01" name="Oval 3221"/>
          <p:cNvSpPr>
            <a:spLocks noChangeArrowheads="1"/>
          </p:cNvSpPr>
          <p:nvPr/>
        </p:nvSpPr>
        <p:spPr bwMode="auto">
          <a:xfrm>
            <a:off x="3970338" y="44529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02" name="Oval 3222"/>
          <p:cNvSpPr>
            <a:spLocks noChangeArrowheads="1"/>
          </p:cNvSpPr>
          <p:nvPr/>
        </p:nvSpPr>
        <p:spPr bwMode="auto">
          <a:xfrm>
            <a:off x="3987800" y="445770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03" name="Oval 3223"/>
          <p:cNvSpPr>
            <a:spLocks noChangeArrowheads="1"/>
          </p:cNvSpPr>
          <p:nvPr/>
        </p:nvSpPr>
        <p:spPr bwMode="auto">
          <a:xfrm>
            <a:off x="4003675" y="447516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04" name="Oval 3224"/>
          <p:cNvSpPr>
            <a:spLocks noChangeArrowheads="1"/>
          </p:cNvSpPr>
          <p:nvPr/>
        </p:nvSpPr>
        <p:spPr bwMode="auto">
          <a:xfrm>
            <a:off x="4019550" y="449580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05" name="Oval 3225"/>
          <p:cNvSpPr>
            <a:spLocks noChangeArrowheads="1"/>
          </p:cNvSpPr>
          <p:nvPr/>
        </p:nvSpPr>
        <p:spPr bwMode="auto">
          <a:xfrm>
            <a:off x="4025900" y="451485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06" name="Oval 3226"/>
          <p:cNvSpPr>
            <a:spLocks noChangeArrowheads="1"/>
          </p:cNvSpPr>
          <p:nvPr/>
        </p:nvSpPr>
        <p:spPr bwMode="auto">
          <a:xfrm>
            <a:off x="4025900" y="45434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07" name="Oval 3227"/>
          <p:cNvSpPr>
            <a:spLocks noChangeArrowheads="1"/>
          </p:cNvSpPr>
          <p:nvPr/>
        </p:nvSpPr>
        <p:spPr bwMode="auto">
          <a:xfrm>
            <a:off x="4025900" y="456247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08" name="Oval 3228"/>
          <p:cNvSpPr>
            <a:spLocks noChangeArrowheads="1"/>
          </p:cNvSpPr>
          <p:nvPr/>
        </p:nvSpPr>
        <p:spPr bwMode="auto">
          <a:xfrm>
            <a:off x="4027488" y="459105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09" name="Oval 3229"/>
          <p:cNvSpPr>
            <a:spLocks noChangeArrowheads="1"/>
          </p:cNvSpPr>
          <p:nvPr/>
        </p:nvSpPr>
        <p:spPr bwMode="auto">
          <a:xfrm>
            <a:off x="4025900" y="46053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10" name="Oval 3230"/>
          <p:cNvSpPr>
            <a:spLocks noChangeArrowheads="1"/>
          </p:cNvSpPr>
          <p:nvPr/>
        </p:nvSpPr>
        <p:spPr bwMode="auto">
          <a:xfrm>
            <a:off x="4025900" y="462438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11" name="Oval 3231"/>
          <p:cNvSpPr>
            <a:spLocks noChangeArrowheads="1"/>
          </p:cNvSpPr>
          <p:nvPr/>
        </p:nvSpPr>
        <p:spPr bwMode="auto">
          <a:xfrm>
            <a:off x="4022725" y="46466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12" name="Oval 3232"/>
          <p:cNvSpPr>
            <a:spLocks noChangeArrowheads="1"/>
          </p:cNvSpPr>
          <p:nvPr/>
        </p:nvSpPr>
        <p:spPr bwMode="auto">
          <a:xfrm>
            <a:off x="4022725" y="46704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13" name="Oval 3233"/>
          <p:cNvSpPr>
            <a:spLocks noChangeArrowheads="1"/>
          </p:cNvSpPr>
          <p:nvPr/>
        </p:nvSpPr>
        <p:spPr bwMode="auto">
          <a:xfrm>
            <a:off x="4032250" y="468947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14" name="Oval 3234"/>
          <p:cNvSpPr>
            <a:spLocks noChangeArrowheads="1"/>
          </p:cNvSpPr>
          <p:nvPr/>
        </p:nvSpPr>
        <p:spPr bwMode="auto">
          <a:xfrm>
            <a:off x="4049713" y="470535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15" name="Oval 3235"/>
          <p:cNvSpPr>
            <a:spLocks noChangeArrowheads="1"/>
          </p:cNvSpPr>
          <p:nvPr/>
        </p:nvSpPr>
        <p:spPr bwMode="auto">
          <a:xfrm>
            <a:off x="4071938" y="47101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16" name="Oval 3236"/>
          <p:cNvSpPr>
            <a:spLocks noChangeArrowheads="1"/>
          </p:cNvSpPr>
          <p:nvPr/>
        </p:nvSpPr>
        <p:spPr bwMode="auto">
          <a:xfrm>
            <a:off x="4092575" y="47101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17" name="Oval 3237"/>
          <p:cNvSpPr>
            <a:spLocks noChangeArrowheads="1"/>
          </p:cNvSpPr>
          <p:nvPr/>
        </p:nvSpPr>
        <p:spPr bwMode="auto">
          <a:xfrm>
            <a:off x="4113213" y="469265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18" name="Oval 3238"/>
          <p:cNvSpPr>
            <a:spLocks noChangeArrowheads="1"/>
          </p:cNvSpPr>
          <p:nvPr/>
        </p:nvSpPr>
        <p:spPr bwMode="auto">
          <a:xfrm>
            <a:off x="4132263" y="467360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19" name="Oval 3239"/>
          <p:cNvSpPr>
            <a:spLocks noChangeArrowheads="1"/>
          </p:cNvSpPr>
          <p:nvPr/>
        </p:nvSpPr>
        <p:spPr bwMode="auto">
          <a:xfrm>
            <a:off x="4144963" y="466090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20" name="Oval 3240"/>
          <p:cNvSpPr>
            <a:spLocks noChangeArrowheads="1"/>
          </p:cNvSpPr>
          <p:nvPr/>
        </p:nvSpPr>
        <p:spPr bwMode="auto">
          <a:xfrm>
            <a:off x="4156075" y="463867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21" name="Oval 3241"/>
          <p:cNvSpPr>
            <a:spLocks noChangeArrowheads="1"/>
          </p:cNvSpPr>
          <p:nvPr/>
        </p:nvSpPr>
        <p:spPr bwMode="auto">
          <a:xfrm>
            <a:off x="4162425" y="462280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24" name="Oval 3244"/>
          <p:cNvSpPr>
            <a:spLocks noChangeArrowheads="1"/>
          </p:cNvSpPr>
          <p:nvPr/>
        </p:nvSpPr>
        <p:spPr bwMode="auto">
          <a:xfrm>
            <a:off x="3763963" y="461645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25" name="Oval 3245"/>
          <p:cNvSpPr>
            <a:spLocks noChangeArrowheads="1"/>
          </p:cNvSpPr>
          <p:nvPr/>
        </p:nvSpPr>
        <p:spPr bwMode="auto">
          <a:xfrm>
            <a:off x="3779838" y="456882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26" name="Oval 3246"/>
          <p:cNvSpPr>
            <a:spLocks noChangeArrowheads="1"/>
          </p:cNvSpPr>
          <p:nvPr/>
        </p:nvSpPr>
        <p:spPr bwMode="auto">
          <a:xfrm>
            <a:off x="4356100" y="45164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27" name="Oval 3247"/>
          <p:cNvSpPr>
            <a:spLocks noChangeArrowheads="1"/>
          </p:cNvSpPr>
          <p:nvPr/>
        </p:nvSpPr>
        <p:spPr bwMode="auto">
          <a:xfrm>
            <a:off x="4343400" y="449738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28" name="Oval 3248"/>
          <p:cNvSpPr>
            <a:spLocks noChangeArrowheads="1"/>
          </p:cNvSpPr>
          <p:nvPr/>
        </p:nvSpPr>
        <p:spPr bwMode="auto">
          <a:xfrm>
            <a:off x="4327525" y="447675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29" name="Oval 3249"/>
          <p:cNvSpPr>
            <a:spLocks noChangeArrowheads="1"/>
          </p:cNvSpPr>
          <p:nvPr/>
        </p:nvSpPr>
        <p:spPr bwMode="auto">
          <a:xfrm>
            <a:off x="4310063" y="446246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30" name="Oval 3250"/>
          <p:cNvSpPr>
            <a:spLocks noChangeArrowheads="1"/>
          </p:cNvSpPr>
          <p:nvPr/>
        </p:nvSpPr>
        <p:spPr bwMode="auto">
          <a:xfrm>
            <a:off x="4287838" y="445135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31" name="Oval 3251"/>
          <p:cNvSpPr>
            <a:spLocks noChangeArrowheads="1"/>
          </p:cNvSpPr>
          <p:nvPr/>
        </p:nvSpPr>
        <p:spPr bwMode="auto">
          <a:xfrm>
            <a:off x="4265613" y="445135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32" name="Oval 3252"/>
          <p:cNvSpPr>
            <a:spLocks noChangeArrowheads="1"/>
          </p:cNvSpPr>
          <p:nvPr/>
        </p:nvSpPr>
        <p:spPr bwMode="auto">
          <a:xfrm>
            <a:off x="4238625" y="446087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33" name="Oval 3253"/>
          <p:cNvSpPr>
            <a:spLocks noChangeArrowheads="1"/>
          </p:cNvSpPr>
          <p:nvPr/>
        </p:nvSpPr>
        <p:spPr bwMode="auto">
          <a:xfrm>
            <a:off x="4221163" y="447040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34" name="Oval 3254"/>
          <p:cNvSpPr>
            <a:spLocks noChangeArrowheads="1"/>
          </p:cNvSpPr>
          <p:nvPr/>
        </p:nvSpPr>
        <p:spPr bwMode="auto">
          <a:xfrm>
            <a:off x="4205288" y="448786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38" name="Oval 3258"/>
          <p:cNvSpPr>
            <a:spLocks noChangeArrowheads="1"/>
          </p:cNvSpPr>
          <p:nvPr/>
        </p:nvSpPr>
        <p:spPr bwMode="auto">
          <a:xfrm>
            <a:off x="4191000" y="450215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39" name="Oval 3259"/>
          <p:cNvSpPr>
            <a:spLocks noChangeArrowheads="1"/>
          </p:cNvSpPr>
          <p:nvPr/>
        </p:nvSpPr>
        <p:spPr bwMode="auto">
          <a:xfrm>
            <a:off x="4183063" y="452278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40" name="Oval 3260"/>
          <p:cNvSpPr>
            <a:spLocks noChangeArrowheads="1"/>
          </p:cNvSpPr>
          <p:nvPr/>
        </p:nvSpPr>
        <p:spPr bwMode="auto">
          <a:xfrm>
            <a:off x="4171950" y="454818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41" name="Oval 3261"/>
          <p:cNvSpPr>
            <a:spLocks noChangeArrowheads="1"/>
          </p:cNvSpPr>
          <p:nvPr/>
        </p:nvSpPr>
        <p:spPr bwMode="auto">
          <a:xfrm>
            <a:off x="4167188" y="45672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42" name="Oval 3262"/>
          <p:cNvSpPr>
            <a:spLocks noChangeArrowheads="1"/>
          </p:cNvSpPr>
          <p:nvPr/>
        </p:nvSpPr>
        <p:spPr bwMode="auto">
          <a:xfrm>
            <a:off x="4167188" y="458946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43" name="Oval 3263"/>
          <p:cNvSpPr>
            <a:spLocks noChangeArrowheads="1"/>
          </p:cNvSpPr>
          <p:nvPr/>
        </p:nvSpPr>
        <p:spPr bwMode="auto">
          <a:xfrm>
            <a:off x="4167188" y="461010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44" name="Oval 3264"/>
          <p:cNvSpPr>
            <a:spLocks noChangeArrowheads="1"/>
          </p:cNvSpPr>
          <p:nvPr/>
        </p:nvSpPr>
        <p:spPr bwMode="auto">
          <a:xfrm>
            <a:off x="4171950" y="462597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45" name="Oval 3265"/>
          <p:cNvSpPr>
            <a:spLocks noChangeArrowheads="1"/>
          </p:cNvSpPr>
          <p:nvPr/>
        </p:nvSpPr>
        <p:spPr bwMode="auto">
          <a:xfrm>
            <a:off x="4181475" y="46466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46" name="Oval 3266"/>
          <p:cNvSpPr>
            <a:spLocks noChangeArrowheads="1"/>
          </p:cNvSpPr>
          <p:nvPr/>
        </p:nvSpPr>
        <p:spPr bwMode="auto">
          <a:xfrm>
            <a:off x="4191000" y="466725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47" name="Oval 3267"/>
          <p:cNvSpPr>
            <a:spLocks noChangeArrowheads="1"/>
          </p:cNvSpPr>
          <p:nvPr/>
        </p:nvSpPr>
        <p:spPr bwMode="auto">
          <a:xfrm>
            <a:off x="4210050" y="46831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48" name="Oval 3268"/>
          <p:cNvSpPr>
            <a:spLocks noChangeArrowheads="1"/>
          </p:cNvSpPr>
          <p:nvPr/>
        </p:nvSpPr>
        <p:spPr bwMode="auto">
          <a:xfrm>
            <a:off x="4222750" y="46958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49" name="Oval 3269"/>
          <p:cNvSpPr>
            <a:spLocks noChangeArrowheads="1"/>
          </p:cNvSpPr>
          <p:nvPr/>
        </p:nvSpPr>
        <p:spPr bwMode="auto">
          <a:xfrm>
            <a:off x="4243388" y="470217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50" name="Oval 3270"/>
          <p:cNvSpPr>
            <a:spLocks noChangeArrowheads="1"/>
          </p:cNvSpPr>
          <p:nvPr/>
        </p:nvSpPr>
        <p:spPr bwMode="auto">
          <a:xfrm>
            <a:off x="4264025" y="47069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51" name="Oval 3271"/>
          <p:cNvSpPr>
            <a:spLocks noChangeArrowheads="1"/>
          </p:cNvSpPr>
          <p:nvPr/>
        </p:nvSpPr>
        <p:spPr bwMode="auto">
          <a:xfrm>
            <a:off x="4287838" y="47069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52" name="Oval 3272"/>
          <p:cNvSpPr>
            <a:spLocks noChangeArrowheads="1"/>
          </p:cNvSpPr>
          <p:nvPr/>
        </p:nvSpPr>
        <p:spPr bwMode="auto">
          <a:xfrm>
            <a:off x="4314825" y="469900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53" name="Oval 3273"/>
          <p:cNvSpPr>
            <a:spLocks noChangeArrowheads="1"/>
          </p:cNvSpPr>
          <p:nvPr/>
        </p:nvSpPr>
        <p:spPr bwMode="auto">
          <a:xfrm>
            <a:off x="4329113" y="46847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54" name="Oval 3274"/>
          <p:cNvSpPr>
            <a:spLocks noChangeArrowheads="1"/>
          </p:cNvSpPr>
          <p:nvPr/>
        </p:nvSpPr>
        <p:spPr bwMode="auto">
          <a:xfrm>
            <a:off x="4348163" y="466566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55" name="Oval 3275"/>
          <p:cNvSpPr>
            <a:spLocks noChangeArrowheads="1"/>
          </p:cNvSpPr>
          <p:nvPr/>
        </p:nvSpPr>
        <p:spPr bwMode="auto">
          <a:xfrm>
            <a:off x="4356100" y="46466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56" name="Oval 3276"/>
          <p:cNvSpPr>
            <a:spLocks noChangeArrowheads="1"/>
          </p:cNvSpPr>
          <p:nvPr/>
        </p:nvSpPr>
        <p:spPr bwMode="auto">
          <a:xfrm>
            <a:off x="4364038" y="462280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57" name="Oval 3277"/>
          <p:cNvSpPr>
            <a:spLocks noChangeArrowheads="1"/>
          </p:cNvSpPr>
          <p:nvPr/>
        </p:nvSpPr>
        <p:spPr bwMode="auto">
          <a:xfrm>
            <a:off x="4371975" y="46053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58" name="Oval 3278"/>
          <p:cNvSpPr>
            <a:spLocks noChangeArrowheads="1"/>
          </p:cNvSpPr>
          <p:nvPr/>
        </p:nvSpPr>
        <p:spPr bwMode="auto">
          <a:xfrm>
            <a:off x="4375150" y="458470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59" name="Oval 3279"/>
          <p:cNvSpPr>
            <a:spLocks noChangeArrowheads="1"/>
          </p:cNvSpPr>
          <p:nvPr/>
        </p:nvSpPr>
        <p:spPr bwMode="auto">
          <a:xfrm>
            <a:off x="4371975" y="45577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60" name="Oval 3280"/>
          <p:cNvSpPr>
            <a:spLocks noChangeArrowheads="1"/>
          </p:cNvSpPr>
          <p:nvPr/>
        </p:nvSpPr>
        <p:spPr bwMode="auto">
          <a:xfrm>
            <a:off x="4364038" y="453707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61" name="Oval 3281"/>
          <p:cNvSpPr>
            <a:spLocks noChangeArrowheads="1"/>
          </p:cNvSpPr>
          <p:nvPr/>
        </p:nvSpPr>
        <p:spPr bwMode="auto">
          <a:xfrm>
            <a:off x="4224338" y="438308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62" name="Oval 3282"/>
          <p:cNvSpPr>
            <a:spLocks noChangeArrowheads="1"/>
          </p:cNvSpPr>
          <p:nvPr/>
        </p:nvSpPr>
        <p:spPr bwMode="auto">
          <a:xfrm>
            <a:off x="4238625" y="437197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63" name="Oval 3283"/>
          <p:cNvSpPr>
            <a:spLocks noChangeArrowheads="1"/>
          </p:cNvSpPr>
          <p:nvPr/>
        </p:nvSpPr>
        <p:spPr bwMode="auto">
          <a:xfrm>
            <a:off x="4257675" y="436086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64" name="Oval 3284"/>
          <p:cNvSpPr>
            <a:spLocks noChangeArrowheads="1"/>
          </p:cNvSpPr>
          <p:nvPr/>
        </p:nvSpPr>
        <p:spPr bwMode="auto">
          <a:xfrm>
            <a:off x="4271963" y="434816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65" name="Oval 3285"/>
          <p:cNvSpPr>
            <a:spLocks noChangeArrowheads="1"/>
          </p:cNvSpPr>
          <p:nvPr/>
        </p:nvSpPr>
        <p:spPr bwMode="auto">
          <a:xfrm>
            <a:off x="4291013" y="435927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66" name="Oval 3286"/>
          <p:cNvSpPr>
            <a:spLocks noChangeArrowheads="1"/>
          </p:cNvSpPr>
          <p:nvPr/>
        </p:nvSpPr>
        <p:spPr bwMode="auto">
          <a:xfrm>
            <a:off x="4303713" y="436880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67" name="Oval 3287"/>
          <p:cNvSpPr>
            <a:spLocks noChangeArrowheads="1"/>
          </p:cNvSpPr>
          <p:nvPr/>
        </p:nvSpPr>
        <p:spPr bwMode="auto">
          <a:xfrm>
            <a:off x="4313238" y="437832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68" name="Oval 3288"/>
          <p:cNvSpPr>
            <a:spLocks noChangeArrowheads="1"/>
          </p:cNvSpPr>
          <p:nvPr/>
        </p:nvSpPr>
        <p:spPr bwMode="auto">
          <a:xfrm>
            <a:off x="4329113" y="438626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69" name="Oval 3289"/>
          <p:cNvSpPr>
            <a:spLocks noChangeArrowheads="1"/>
          </p:cNvSpPr>
          <p:nvPr/>
        </p:nvSpPr>
        <p:spPr bwMode="auto">
          <a:xfrm>
            <a:off x="4398963" y="426402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70" name="Oval 3290"/>
          <p:cNvSpPr>
            <a:spLocks noChangeArrowheads="1"/>
          </p:cNvSpPr>
          <p:nvPr/>
        </p:nvSpPr>
        <p:spPr bwMode="auto">
          <a:xfrm>
            <a:off x="4386263" y="42783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71" name="Oval 3291"/>
          <p:cNvSpPr>
            <a:spLocks noChangeArrowheads="1"/>
          </p:cNvSpPr>
          <p:nvPr/>
        </p:nvSpPr>
        <p:spPr bwMode="auto">
          <a:xfrm>
            <a:off x="4373563" y="42910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72" name="Oval 3292"/>
          <p:cNvSpPr>
            <a:spLocks noChangeArrowheads="1"/>
          </p:cNvSpPr>
          <p:nvPr/>
        </p:nvSpPr>
        <p:spPr bwMode="auto">
          <a:xfrm>
            <a:off x="4357688" y="43005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73" name="Oval 3293"/>
          <p:cNvSpPr>
            <a:spLocks noChangeArrowheads="1"/>
          </p:cNvSpPr>
          <p:nvPr/>
        </p:nvSpPr>
        <p:spPr bwMode="auto">
          <a:xfrm>
            <a:off x="4338638" y="431800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74" name="Oval 3294"/>
          <p:cNvSpPr>
            <a:spLocks noChangeArrowheads="1"/>
          </p:cNvSpPr>
          <p:nvPr/>
        </p:nvSpPr>
        <p:spPr bwMode="auto">
          <a:xfrm>
            <a:off x="4676775" y="447675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75" name="Oval 3295"/>
          <p:cNvSpPr>
            <a:spLocks noChangeArrowheads="1"/>
          </p:cNvSpPr>
          <p:nvPr/>
        </p:nvSpPr>
        <p:spPr bwMode="auto">
          <a:xfrm>
            <a:off x="4697413" y="446246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76" name="Oval 3296"/>
          <p:cNvSpPr>
            <a:spLocks noChangeArrowheads="1"/>
          </p:cNvSpPr>
          <p:nvPr/>
        </p:nvSpPr>
        <p:spPr bwMode="auto">
          <a:xfrm>
            <a:off x="4721225" y="445770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77" name="Oval 3297"/>
          <p:cNvSpPr>
            <a:spLocks noChangeArrowheads="1"/>
          </p:cNvSpPr>
          <p:nvPr/>
        </p:nvSpPr>
        <p:spPr bwMode="auto">
          <a:xfrm>
            <a:off x="4745038" y="445928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78" name="Oval 3298"/>
          <p:cNvSpPr>
            <a:spLocks noChangeArrowheads="1"/>
          </p:cNvSpPr>
          <p:nvPr/>
        </p:nvSpPr>
        <p:spPr bwMode="auto">
          <a:xfrm>
            <a:off x="4767263" y="447040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79" name="Oval 3299"/>
          <p:cNvSpPr>
            <a:spLocks noChangeArrowheads="1"/>
          </p:cNvSpPr>
          <p:nvPr/>
        </p:nvSpPr>
        <p:spPr bwMode="auto">
          <a:xfrm>
            <a:off x="4781550" y="44815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80" name="Oval 3300"/>
          <p:cNvSpPr>
            <a:spLocks noChangeArrowheads="1"/>
          </p:cNvSpPr>
          <p:nvPr/>
        </p:nvSpPr>
        <p:spPr bwMode="auto">
          <a:xfrm>
            <a:off x="4795838" y="449262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81" name="Oval 3301"/>
          <p:cNvSpPr>
            <a:spLocks noChangeArrowheads="1"/>
          </p:cNvSpPr>
          <p:nvPr/>
        </p:nvSpPr>
        <p:spPr bwMode="auto">
          <a:xfrm>
            <a:off x="4810125" y="451485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82" name="Oval 3302"/>
          <p:cNvSpPr>
            <a:spLocks noChangeArrowheads="1"/>
          </p:cNvSpPr>
          <p:nvPr/>
        </p:nvSpPr>
        <p:spPr bwMode="auto">
          <a:xfrm>
            <a:off x="4818063" y="453548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83" name="Oval 3303"/>
          <p:cNvSpPr>
            <a:spLocks noChangeArrowheads="1"/>
          </p:cNvSpPr>
          <p:nvPr/>
        </p:nvSpPr>
        <p:spPr bwMode="auto">
          <a:xfrm>
            <a:off x="4827588" y="456247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84" name="Oval 3304"/>
          <p:cNvSpPr>
            <a:spLocks noChangeArrowheads="1"/>
          </p:cNvSpPr>
          <p:nvPr/>
        </p:nvSpPr>
        <p:spPr bwMode="auto">
          <a:xfrm>
            <a:off x="4826000" y="458470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85" name="Oval 3305"/>
          <p:cNvSpPr>
            <a:spLocks noChangeArrowheads="1"/>
          </p:cNvSpPr>
          <p:nvPr/>
        </p:nvSpPr>
        <p:spPr bwMode="auto">
          <a:xfrm>
            <a:off x="4826000" y="46053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86" name="Oval 3306"/>
          <p:cNvSpPr>
            <a:spLocks noChangeArrowheads="1"/>
          </p:cNvSpPr>
          <p:nvPr/>
        </p:nvSpPr>
        <p:spPr bwMode="auto">
          <a:xfrm>
            <a:off x="4822825" y="462915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87" name="Oval 3307"/>
          <p:cNvSpPr>
            <a:spLocks noChangeArrowheads="1"/>
          </p:cNvSpPr>
          <p:nvPr/>
        </p:nvSpPr>
        <p:spPr bwMode="auto">
          <a:xfrm>
            <a:off x="4811713" y="465137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88" name="Oval 3308"/>
          <p:cNvSpPr>
            <a:spLocks noChangeArrowheads="1"/>
          </p:cNvSpPr>
          <p:nvPr/>
        </p:nvSpPr>
        <p:spPr bwMode="auto">
          <a:xfrm>
            <a:off x="4800600" y="467518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89" name="Oval 3309"/>
          <p:cNvSpPr>
            <a:spLocks noChangeArrowheads="1"/>
          </p:cNvSpPr>
          <p:nvPr/>
        </p:nvSpPr>
        <p:spPr bwMode="auto">
          <a:xfrm>
            <a:off x="4789488" y="469265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90" name="Oval 3310"/>
          <p:cNvSpPr>
            <a:spLocks noChangeArrowheads="1"/>
          </p:cNvSpPr>
          <p:nvPr/>
        </p:nvSpPr>
        <p:spPr bwMode="auto">
          <a:xfrm>
            <a:off x="4772025" y="47069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91" name="Oval 3311"/>
          <p:cNvSpPr>
            <a:spLocks noChangeArrowheads="1"/>
          </p:cNvSpPr>
          <p:nvPr/>
        </p:nvSpPr>
        <p:spPr bwMode="auto">
          <a:xfrm>
            <a:off x="4749800" y="471805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92" name="Oval 3312"/>
          <p:cNvSpPr>
            <a:spLocks noChangeArrowheads="1"/>
          </p:cNvSpPr>
          <p:nvPr/>
        </p:nvSpPr>
        <p:spPr bwMode="auto">
          <a:xfrm>
            <a:off x="4727575" y="471805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93" name="Oval 3313"/>
          <p:cNvSpPr>
            <a:spLocks noChangeArrowheads="1"/>
          </p:cNvSpPr>
          <p:nvPr/>
        </p:nvSpPr>
        <p:spPr bwMode="auto">
          <a:xfrm>
            <a:off x="4697413" y="471805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94" name="Oval 3314"/>
          <p:cNvSpPr>
            <a:spLocks noChangeArrowheads="1"/>
          </p:cNvSpPr>
          <p:nvPr/>
        </p:nvSpPr>
        <p:spPr bwMode="auto">
          <a:xfrm>
            <a:off x="4672013" y="470535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95" name="Oval 3315"/>
          <p:cNvSpPr>
            <a:spLocks noChangeArrowheads="1"/>
          </p:cNvSpPr>
          <p:nvPr/>
        </p:nvSpPr>
        <p:spPr bwMode="auto">
          <a:xfrm>
            <a:off x="4654550" y="46958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96" name="Oval 3316"/>
          <p:cNvSpPr>
            <a:spLocks noChangeArrowheads="1"/>
          </p:cNvSpPr>
          <p:nvPr/>
        </p:nvSpPr>
        <p:spPr bwMode="auto">
          <a:xfrm>
            <a:off x="4646613" y="468312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97" name="Oval 3317"/>
          <p:cNvSpPr>
            <a:spLocks noChangeArrowheads="1"/>
          </p:cNvSpPr>
          <p:nvPr/>
        </p:nvSpPr>
        <p:spPr bwMode="auto">
          <a:xfrm>
            <a:off x="4627563" y="466248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98" name="Oval 3318"/>
          <p:cNvSpPr>
            <a:spLocks noChangeArrowheads="1"/>
          </p:cNvSpPr>
          <p:nvPr/>
        </p:nvSpPr>
        <p:spPr bwMode="auto">
          <a:xfrm>
            <a:off x="4991100" y="447675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99" name="Oval 3319"/>
          <p:cNvSpPr>
            <a:spLocks noChangeArrowheads="1"/>
          </p:cNvSpPr>
          <p:nvPr/>
        </p:nvSpPr>
        <p:spPr bwMode="auto">
          <a:xfrm>
            <a:off x="4972050" y="44672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00" name="Oval 3320"/>
          <p:cNvSpPr>
            <a:spLocks noChangeArrowheads="1"/>
          </p:cNvSpPr>
          <p:nvPr/>
        </p:nvSpPr>
        <p:spPr bwMode="auto">
          <a:xfrm>
            <a:off x="4946650" y="446087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01" name="Oval 3321"/>
          <p:cNvSpPr>
            <a:spLocks noChangeArrowheads="1"/>
          </p:cNvSpPr>
          <p:nvPr/>
        </p:nvSpPr>
        <p:spPr bwMode="auto">
          <a:xfrm>
            <a:off x="4924425" y="44561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02" name="Oval 3322"/>
          <p:cNvSpPr>
            <a:spLocks noChangeArrowheads="1"/>
          </p:cNvSpPr>
          <p:nvPr/>
        </p:nvSpPr>
        <p:spPr bwMode="auto">
          <a:xfrm>
            <a:off x="4899025" y="446246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03" name="Oval 3323"/>
          <p:cNvSpPr>
            <a:spLocks noChangeArrowheads="1"/>
          </p:cNvSpPr>
          <p:nvPr/>
        </p:nvSpPr>
        <p:spPr bwMode="auto">
          <a:xfrm>
            <a:off x="4881563" y="447675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04" name="Oval 3324"/>
          <p:cNvSpPr>
            <a:spLocks noChangeArrowheads="1"/>
          </p:cNvSpPr>
          <p:nvPr/>
        </p:nvSpPr>
        <p:spPr bwMode="auto">
          <a:xfrm>
            <a:off x="4867275" y="448786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05" name="Oval 3325"/>
          <p:cNvSpPr>
            <a:spLocks noChangeArrowheads="1"/>
          </p:cNvSpPr>
          <p:nvPr/>
        </p:nvSpPr>
        <p:spPr bwMode="auto">
          <a:xfrm>
            <a:off x="4849813" y="450532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06" name="Oval 3326"/>
          <p:cNvSpPr>
            <a:spLocks noChangeArrowheads="1"/>
          </p:cNvSpPr>
          <p:nvPr/>
        </p:nvSpPr>
        <p:spPr bwMode="auto">
          <a:xfrm>
            <a:off x="4840288" y="45291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07" name="Oval 3327"/>
          <p:cNvSpPr>
            <a:spLocks noChangeArrowheads="1"/>
          </p:cNvSpPr>
          <p:nvPr/>
        </p:nvSpPr>
        <p:spPr bwMode="auto">
          <a:xfrm>
            <a:off x="4837113" y="45450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08" name="Oval 3328"/>
          <p:cNvSpPr>
            <a:spLocks noChangeArrowheads="1"/>
          </p:cNvSpPr>
          <p:nvPr/>
        </p:nvSpPr>
        <p:spPr bwMode="auto">
          <a:xfrm>
            <a:off x="4832350" y="45688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09" name="Oval 3329"/>
          <p:cNvSpPr>
            <a:spLocks noChangeArrowheads="1"/>
          </p:cNvSpPr>
          <p:nvPr/>
        </p:nvSpPr>
        <p:spPr bwMode="auto">
          <a:xfrm>
            <a:off x="4832350" y="460057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10" name="Oval 3330"/>
          <p:cNvSpPr>
            <a:spLocks noChangeArrowheads="1"/>
          </p:cNvSpPr>
          <p:nvPr/>
        </p:nvSpPr>
        <p:spPr bwMode="auto">
          <a:xfrm>
            <a:off x="4833938" y="462280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11" name="Oval 3331"/>
          <p:cNvSpPr>
            <a:spLocks noChangeArrowheads="1"/>
          </p:cNvSpPr>
          <p:nvPr/>
        </p:nvSpPr>
        <p:spPr bwMode="auto">
          <a:xfrm>
            <a:off x="4837113" y="46466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12" name="Oval 3332"/>
          <p:cNvSpPr>
            <a:spLocks noChangeArrowheads="1"/>
          </p:cNvSpPr>
          <p:nvPr/>
        </p:nvSpPr>
        <p:spPr bwMode="auto">
          <a:xfrm>
            <a:off x="4848225" y="46720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13" name="Oval 3333"/>
          <p:cNvSpPr>
            <a:spLocks noChangeArrowheads="1"/>
          </p:cNvSpPr>
          <p:nvPr/>
        </p:nvSpPr>
        <p:spPr bwMode="auto">
          <a:xfrm>
            <a:off x="4860925" y="468630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14" name="Oval 3334"/>
          <p:cNvSpPr>
            <a:spLocks noChangeArrowheads="1"/>
          </p:cNvSpPr>
          <p:nvPr/>
        </p:nvSpPr>
        <p:spPr bwMode="auto">
          <a:xfrm>
            <a:off x="4878388" y="47069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15" name="Oval 3335"/>
          <p:cNvSpPr>
            <a:spLocks noChangeArrowheads="1"/>
          </p:cNvSpPr>
          <p:nvPr/>
        </p:nvSpPr>
        <p:spPr bwMode="auto">
          <a:xfrm>
            <a:off x="4894263" y="471328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16" name="Oval 3336"/>
          <p:cNvSpPr>
            <a:spLocks noChangeArrowheads="1"/>
          </p:cNvSpPr>
          <p:nvPr/>
        </p:nvSpPr>
        <p:spPr bwMode="auto">
          <a:xfrm>
            <a:off x="4921250" y="471646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17" name="Oval 3337"/>
          <p:cNvSpPr>
            <a:spLocks noChangeArrowheads="1"/>
          </p:cNvSpPr>
          <p:nvPr/>
        </p:nvSpPr>
        <p:spPr bwMode="auto">
          <a:xfrm>
            <a:off x="4945063" y="47228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18" name="Oval 3338"/>
          <p:cNvSpPr>
            <a:spLocks noChangeArrowheads="1"/>
          </p:cNvSpPr>
          <p:nvPr/>
        </p:nvSpPr>
        <p:spPr bwMode="auto">
          <a:xfrm>
            <a:off x="4972050" y="471646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19" name="Oval 3339"/>
          <p:cNvSpPr>
            <a:spLocks noChangeArrowheads="1"/>
          </p:cNvSpPr>
          <p:nvPr/>
        </p:nvSpPr>
        <p:spPr bwMode="auto">
          <a:xfrm>
            <a:off x="4989513" y="47069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20" name="Oval 3340"/>
          <p:cNvSpPr>
            <a:spLocks noChangeArrowheads="1"/>
          </p:cNvSpPr>
          <p:nvPr/>
        </p:nvSpPr>
        <p:spPr bwMode="auto">
          <a:xfrm>
            <a:off x="5006975" y="46958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21" name="Oval 3341"/>
          <p:cNvSpPr>
            <a:spLocks noChangeArrowheads="1"/>
          </p:cNvSpPr>
          <p:nvPr/>
        </p:nvSpPr>
        <p:spPr bwMode="auto">
          <a:xfrm>
            <a:off x="5026025" y="46815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22" name="Oval 3342"/>
          <p:cNvSpPr>
            <a:spLocks noChangeArrowheads="1"/>
          </p:cNvSpPr>
          <p:nvPr/>
        </p:nvSpPr>
        <p:spPr bwMode="auto">
          <a:xfrm>
            <a:off x="5043488" y="466725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23" name="Oval 3343"/>
          <p:cNvSpPr>
            <a:spLocks noChangeArrowheads="1"/>
          </p:cNvSpPr>
          <p:nvPr/>
        </p:nvSpPr>
        <p:spPr bwMode="auto">
          <a:xfrm>
            <a:off x="5240338" y="452596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24" name="Oval 3344"/>
          <p:cNvSpPr>
            <a:spLocks noChangeArrowheads="1"/>
          </p:cNvSpPr>
          <p:nvPr/>
        </p:nvSpPr>
        <p:spPr bwMode="auto">
          <a:xfrm>
            <a:off x="5222875" y="450215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25" name="Oval 3345"/>
          <p:cNvSpPr>
            <a:spLocks noChangeArrowheads="1"/>
          </p:cNvSpPr>
          <p:nvPr/>
        </p:nvSpPr>
        <p:spPr bwMode="auto">
          <a:xfrm>
            <a:off x="5203825" y="44815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26" name="Oval 3346"/>
          <p:cNvSpPr>
            <a:spLocks noChangeArrowheads="1"/>
          </p:cNvSpPr>
          <p:nvPr/>
        </p:nvSpPr>
        <p:spPr bwMode="auto">
          <a:xfrm>
            <a:off x="5184775" y="44688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27" name="Oval 3347"/>
          <p:cNvSpPr>
            <a:spLocks noChangeArrowheads="1"/>
          </p:cNvSpPr>
          <p:nvPr/>
        </p:nvSpPr>
        <p:spPr bwMode="auto">
          <a:xfrm>
            <a:off x="5164138" y="445928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28" name="Oval 3348"/>
          <p:cNvSpPr>
            <a:spLocks noChangeArrowheads="1"/>
          </p:cNvSpPr>
          <p:nvPr/>
        </p:nvSpPr>
        <p:spPr bwMode="auto">
          <a:xfrm>
            <a:off x="5137150" y="446246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29" name="Oval 3349"/>
          <p:cNvSpPr>
            <a:spLocks noChangeArrowheads="1"/>
          </p:cNvSpPr>
          <p:nvPr/>
        </p:nvSpPr>
        <p:spPr bwMode="auto">
          <a:xfrm>
            <a:off x="5113338" y="447198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30" name="Oval 3350"/>
          <p:cNvSpPr>
            <a:spLocks noChangeArrowheads="1"/>
          </p:cNvSpPr>
          <p:nvPr/>
        </p:nvSpPr>
        <p:spPr bwMode="auto">
          <a:xfrm>
            <a:off x="5087938" y="44910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31" name="Oval 3351"/>
          <p:cNvSpPr>
            <a:spLocks noChangeArrowheads="1"/>
          </p:cNvSpPr>
          <p:nvPr/>
        </p:nvSpPr>
        <p:spPr bwMode="auto">
          <a:xfrm>
            <a:off x="5075238" y="450532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32" name="Oval 3352"/>
          <p:cNvSpPr>
            <a:spLocks noChangeArrowheads="1"/>
          </p:cNvSpPr>
          <p:nvPr/>
        </p:nvSpPr>
        <p:spPr bwMode="auto">
          <a:xfrm>
            <a:off x="5065713" y="452278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33" name="Oval 3353"/>
          <p:cNvSpPr>
            <a:spLocks noChangeArrowheads="1"/>
          </p:cNvSpPr>
          <p:nvPr/>
        </p:nvSpPr>
        <p:spPr bwMode="auto">
          <a:xfrm>
            <a:off x="5054600" y="45450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34" name="Oval 3354"/>
          <p:cNvSpPr>
            <a:spLocks noChangeArrowheads="1"/>
          </p:cNvSpPr>
          <p:nvPr/>
        </p:nvSpPr>
        <p:spPr bwMode="auto">
          <a:xfrm>
            <a:off x="5054600" y="45672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35" name="Oval 3355"/>
          <p:cNvSpPr>
            <a:spLocks noChangeArrowheads="1"/>
          </p:cNvSpPr>
          <p:nvPr/>
        </p:nvSpPr>
        <p:spPr bwMode="auto">
          <a:xfrm>
            <a:off x="5051425" y="458787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36" name="Oval 3356"/>
          <p:cNvSpPr>
            <a:spLocks noChangeArrowheads="1"/>
          </p:cNvSpPr>
          <p:nvPr/>
        </p:nvSpPr>
        <p:spPr bwMode="auto">
          <a:xfrm>
            <a:off x="5048250" y="461486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37" name="Oval 3357"/>
          <p:cNvSpPr>
            <a:spLocks noChangeArrowheads="1"/>
          </p:cNvSpPr>
          <p:nvPr/>
        </p:nvSpPr>
        <p:spPr bwMode="auto">
          <a:xfrm>
            <a:off x="5053013" y="463867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38" name="Oval 3358"/>
          <p:cNvSpPr>
            <a:spLocks noChangeArrowheads="1"/>
          </p:cNvSpPr>
          <p:nvPr/>
        </p:nvSpPr>
        <p:spPr bwMode="auto">
          <a:xfrm>
            <a:off x="5062538" y="465772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39" name="Oval 3359"/>
          <p:cNvSpPr>
            <a:spLocks noChangeArrowheads="1"/>
          </p:cNvSpPr>
          <p:nvPr/>
        </p:nvSpPr>
        <p:spPr bwMode="auto">
          <a:xfrm>
            <a:off x="5070475" y="46815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40" name="Oval 3360"/>
          <p:cNvSpPr>
            <a:spLocks noChangeArrowheads="1"/>
          </p:cNvSpPr>
          <p:nvPr/>
        </p:nvSpPr>
        <p:spPr bwMode="auto">
          <a:xfrm>
            <a:off x="5087938" y="469582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41" name="Oval 3361"/>
          <p:cNvSpPr>
            <a:spLocks noChangeArrowheads="1"/>
          </p:cNvSpPr>
          <p:nvPr/>
        </p:nvSpPr>
        <p:spPr bwMode="auto">
          <a:xfrm>
            <a:off x="5105400" y="47101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42" name="Oval 3362"/>
          <p:cNvSpPr>
            <a:spLocks noChangeArrowheads="1"/>
          </p:cNvSpPr>
          <p:nvPr/>
        </p:nvSpPr>
        <p:spPr bwMode="auto">
          <a:xfrm>
            <a:off x="5129213" y="47196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43" name="Oval 3363"/>
          <p:cNvSpPr>
            <a:spLocks noChangeArrowheads="1"/>
          </p:cNvSpPr>
          <p:nvPr/>
        </p:nvSpPr>
        <p:spPr bwMode="auto">
          <a:xfrm>
            <a:off x="5153025" y="47196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44" name="Oval 3364"/>
          <p:cNvSpPr>
            <a:spLocks noChangeArrowheads="1"/>
          </p:cNvSpPr>
          <p:nvPr/>
        </p:nvSpPr>
        <p:spPr bwMode="auto">
          <a:xfrm>
            <a:off x="5176838" y="47196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45" name="Oval 3365"/>
          <p:cNvSpPr>
            <a:spLocks noChangeArrowheads="1"/>
          </p:cNvSpPr>
          <p:nvPr/>
        </p:nvSpPr>
        <p:spPr bwMode="auto">
          <a:xfrm>
            <a:off x="5194300" y="471170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46" name="Oval 3366"/>
          <p:cNvSpPr>
            <a:spLocks noChangeArrowheads="1"/>
          </p:cNvSpPr>
          <p:nvPr/>
        </p:nvSpPr>
        <p:spPr bwMode="auto">
          <a:xfrm>
            <a:off x="5208588" y="469900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47" name="Oval 3367"/>
          <p:cNvSpPr>
            <a:spLocks noChangeArrowheads="1"/>
          </p:cNvSpPr>
          <p:nvPr/>
        </p:nvSpPr>
        <p:spPr bwMode="auto">
          <a:xfrm>
            <a:off x="5222875" y="468630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48" name="Oval 3368"/>
          <p:cNvSpPr>
            <a:spLocks noChangeArrowheads="1"/>
          </p:cNvSpPr>
          <p:nvPr/>
        </p:nvSpPr>
        <p:spPr bwMode="auto">
          <a:xfrm>
            <a:off x="5233988" y="466725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49" name="Oval 3369"/>
          <p:cNvSpPr>
            <a:spLocks noChangeArrowheads="1"/>
          </p:cNvSpPr>
          <p:nvPr/>
        </p:nvSpPr>
        <p:spPr bwMode="auto">
          <a:xfrm>
            <a:off x="5240338" y="464502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50" name="Oval 3370"/>
          <p:cNvSpPr>
            <a:spLocks noChangeArrowheads="1"/>
          </p:cNvSpPr>
          <p:nvPr/>
        </p:nvSpPr>
        <p:spPr bwMode="auto">
          <a:xfrm>
            <a:off x="5243513" y="46212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51" name="Oval 3371"/>
          <p:cNvSpPr>
            <a:spLocks noChangeArrowheads="1"/>
          </p:cNvSpPr>
          <p:nvPr/>
        </p:nvSpPr>
        <p:spPr bwMode="auto">
          <a:xfrm>
            <a:off x="5243513" y="45958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52" name="Oval 3372"/>
          <p:cNvSpPr>
            <a:spLocks noChangeArrowheads="1"/>
          </p:cNvSpPr>
          <p:nvPr/>
        </p:nvSpPr>
        <p:spPr bwMode="auto">
          <a:xfrm>
            <a:off x="5249863" y="45672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53" name="Oval 3373"/>
          <p:cNvSpPr>
            <a:spLocks noChangeArrowheads="1"/>
          </p:cNvSpPr>
          <p:nvPr/>
        </p:nvSpPr>
        <p:spPr bwMode="auto">
          <a:xfrm>
            <a:off x="5245100" y="454818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54" name="Oval 3374"/>
          <p:cNvSpPr>
            <a:spLocks noChangeArrowheads="1"/>
          </p:cNvSpPr>
          <p:nvPr/>
        </p:nvSpPr>
        <p:spPr bwMode="auto">
          <a:xfrm>
            <a:off x="5249863" y="446246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55" name="Oval 3375"/>
          <p:cNvSpPr>
            <a:spLocks noChangeArrowheads="1"/>
          </p:cNvSpPr>
          <p:nvPr/>
        </p:nvSpPr>
        <p:spPr bwMode="auto">
          <a:xfrm>
            <a:off x="5248275" y="448468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56" name="Oval 3376"/>
          <p:cNvSpPr>
            <a:spLocks noChangeArrowheads="1"/>
          </p:cNvSpPr>
          <p:nvPr/>
        </p:nvSpPr>
        <p:spPr bwMode="auto">
          <a:xfrm>
            <a:off x="5248275" y="45069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57" name="Oval 3377"/>
          <p:cNvSpPr>
            <a:spLocks noChangeArrowheads="1"/>
          </p:cNvSpPr>
          <p:nvPr/>
        </p:nvSpPr>
        <p:spPr bwMode="auto">
          <a:xfrm>
            <a:off x="5253038" y="45291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58" name="Oval 3378"/>
          <p:cNvSpPr>
            <a:spLocks noChangeArrowheads="1"/>
          </p:cNvSpPr>
          <p:nvPr/>
        </p:nvSpPr>
        <p:spPr bwMode="auto">
          <a:xfrm>
            <a:off x="5253038" y="454818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59" name="Oval 3379"/>
          <p:cNvSpPr>
            <a:spLocks noChangeArrowheads="1"/>
          </p:cNvSpPr>
          <p:nvPr/>
        </p:nvSpPr>
        <p:spPr bwMode="auto">
          <a:xfrm>
            <a:off x="5253038" y="45799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60" name="Oval 3380"/>
          <p:cNvSpPr>
            <a:spLocks noChangeArrowheads="1"/>
          </p:cNvSpPr>
          <p:nvPr/>
        </p:nvSpPr>
        <p:spPr bwMode="auto">
          <a:xfrm>
            <a:off x="5251450" y="46085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61" name="Oval 3381"/>
          <p:cNvSpPr>
            <a:spLocks noChangeArrowheads="1"/>
          </p:cNvSpPr>
          <p:nvPr/>
        </p:nvSpPr>
        <p:spPr bwMode="auto">
          <a:xfrm>
            <a:off x="5249863" y="46339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62" name="Oval 3382"/>
          <p:cNvSpPr>
            <a:spLocks noChangeArrowheads="1"/>
          </p:cNvSpPr>
          <p:nvPr/>
        </p:nvSpPr>
        <p:spPr bwMode="auto">
          <a:xfrm>
            <a:off x="5248275" y="465296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63" name="Oval 3383"/>
          <p:cNvSpPr>
            <a:spLocks noChangeArrowheads="1"/>
          </p:cNvSpPr>
          <p:nvPr/>
        </p:nvSpPr>
        <p:spPr bwMode="auto">
          <a:xfrm>
            <a:off x="5241925" y="46688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64" name="Oval 3384"/>
          <p:cNvSpPr>
            <a:spLocks noChangeArrowheads="1"/>
          </p:cNvSpPr>
          <p:nvPr/>
        </p:nvSpPr>
        <p:spPr bwMode="auto">
          <a:xfrm>
            <a:off x="5248275" y="468630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65" name="Oval 3385"/>
          <p:cNvSpPr>
            <a:spLocks noChangeArrowheads="1"/>
          </p:cNvSpPr>
          <p:nvPr/>
        </p:nvSpPr>
        <p:spPr bwMode="auto">
          <a:xfrm>
            <a:off x="5259388" y="470535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66" name="Oval 3386"/>
          <p:cNvSpPr>
            <a:spLocks noChangeArrowheads="1"/>
          </p:cNvSpPr>
          <p:nvPr/>
        </p:nvSpPr>
        <p:spPr bwMode="auto">
          <a:xfrm>
            <a:off x="5272088" y="47196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67" name="Oval 3387"/>
          <p:cNvSpPr>
            <a:spLocks noChangeArrowheads="1"/>
          </p:cNvSpPr>
          <p:nvPr/>
        </p:nvSpPr>
        <p:spPr bwMode="auto">
          <a:xfrm>
            <a:off x="5291138" y="47196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68" name="Oval 3388"/>
          <p:cNvSpPr>
            <a:spLocks noChangeArrowheads="1"/>
          </p:cNvSpPr>
          <p:nvPr/>
        </p:nvSpPr>
        <p:spPr bwMode="auto">
          <a:xfrm>
            <a:off x="5314950" y="471487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69" name="Oval 3389"/>
          <p:cNvSpPr>
            <a:spLocks noChangeArrowheads="1"/>
          </p:cNvSpPr>
          <p:nvPr/>
        </p:nvSpPr>
        <p:spPr bwMode="auto">
          <a:xfrm>
            <a:off x="5335588" y="46974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70" name="Oval 3390"/>
          <p:cNvSpPr>
            <a:spLocks noChangeArrowheads="1"/>
          </p:cNvSpPr>
          <p:nvPr/>
        </p:nvSpPr>
        <p:spPr bwMode="auto">
          <a:xfrm>
            <a:off x="5348288" y="467995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71" name="Oval 3391"/>
          <p:cNvSpPr>
            <a:spLocks noChangeArrowheads="1"/>
          </p:cNvSpPr>
          <p:nvPr/>
        </p:nvSpPr>
        <p:spPr bwMode="auto">
          <a:xfrm>
            <a:off x="5362575" y="46593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72" name="Oval 3392"/>
          <p:cNvSpPr>
            <a:spLocks noChangeArrowheads="1"/>
          </p:cNvSpPr>
          <p:nvPr/>
        </p:nvSpPr>
        <p:spPr bwMode="auto">
          <a:xfrm>
            <a:off x="5373688" y="46434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73" name="Oval 3393"/>
          <p:cNvSpPr>
            <a:spLocks noChangeArrowheads="1"/>
          </p:cNvSpPr>
          <p:nvPr/>
        </p:nvSpPr>
        <p:spPr bwMode="auto">
          <a:xfrm>
            <a:off x="5383213" y="462756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74" name="Oval 3394"/>
          <p:cNvSpPr>
            <a:spLocks noChangeArrowheads="1"/>
          </p:cNvSpPr>
          <p:nvPr/>
        </p:nvSpPr>
        <p:spPr bwMode="auto">
          <a:xfrm>
            <a:off x="5391150" y="46085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75" name="Oval 3395"/>
          <p:cNvSpPr>
            <a:spLocks noChangeArrowheads="1"/>
          </p:cNvSpPr>
          <p:nvPr/>
        </p:nvSpPr>
        <p:spPr bwMode="auto">
          <a:xfrm>
            <a:off x="5245100" y="431958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76" name="Oval 3396"/>
          <p:cNvSpPr>
            <a:spLocks noChangeArrowheads="1"/>
          </p:cNvSpPr>
          <p:nvPr/>
        </p:nvSpPr>
        <p:spPr bwMode="auto">
          <a:xfrm>
            <a:off x="5232400" y="433387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77" name="Oval 3397"/>
          <p:cNvSpPr>
            <a:spLocks noChangeArrowheads="1"/>
          </p:cNvSpPr>
          <p:nvPr/>
        </p:nvSpPr>
        <p:spPr bwMode="auto">
          <a:xfrm>
            <a:off x="5214938" y="435292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78" name="Oval 3398"/>
          <p:cNvSpPr>
            <a:spLocks noChangeArrowheads="1"/>
          </p:cNvSpPr>
          <p:nvPr/>
        </p:nvSpPr>
        <p:spPr bwMode="auto">
          <a:xfrm>
            <a:off x="5200650" y="43672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79" name="Oval 3399"/>
          <p:cNvSpPr>
            <a:spLocks noChangeArrowheads="1"/>
          </p:cNvSpPr>
          <p:nvPr/>
        </p:nvSpPr>
        <p:spPr bwMode="auto">
          <a:xfrm>
            <a:off x="5187950" y="438150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080" name="Oval 3400"/>
          <p:cNvSpPr>
            <a:spLocks noChangeArrowheads="1"/>
          </p:cNvSpPr>
          <p:nvPr/>
        </p:nvSpPr>
        <p:spPr bwMode="auto">
          <a:xfrm>
            <a:off x="4168775" y="594677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6080" name="Group 4400"/>
          <p:cNvGrpSpPr>
            <a:grpSpLocks/>
          </p:cNvGrpSpPr>
          <p:nvPr/>
        </p:nvGrpSpPr>
        <p:grpSpPr bwMode="auto">
          <a:xfrm>
            <a:off x="6002338" y="4059238"/>
            <a:ext cx="2170112" cy="969962"/>
            <a:chOff x="3781" y="2557"/>
            <a:chExt cx="1367" cy="611"/>
          </a:xfrm>
        </p:grpSpPr>
        <p:sp>
          <p:nvSpPr>
            <p:cNvPr id="75081" name="Line 3401"/>
            <p:cNvSpPr>
              <a:spLocks noChangeShapeType="1"/>
            </p:cNvSpPr>
            <p:nvPr/>
          </p:nvSpPr>
          <p:spPr bwMode="auto">
            <a:xfrm>
              <a:off x="3781" y="2956"/>
              <a:ext cx="1" cy="1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082" name="Oval 3402"/>
            <p:cNvSpPr>
              <a:spLocks noChangeArrowheads="1"/>
            </p:cNvSpPr>
            <p:nvPr/>
          </p:nvSpPr>
          <p:spPr bwMode="auto">
            <a:xfrm>
              <a:off x="3842" y="289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083" name="Oval 3403"/>
            <p:cNvSpPr>
              <a:spLocks noChangeArrowheads="1"/>
            </p:cNvSpPr>
            <p:nvPr/>
          </p:nvSpPr>
          <p:spPr bwMode="auto">
            <a:xfrm>
              <a:off x="3848" y="288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084" name="Oval 3404"/>
            <p:cNvSpPr>
              <a:spLocks noChangeArrowheads="1"/>
            </p:cNvSpPr>
            <p:nvPr/>
          </p:nvSpPr>
          <p:spPr bwMode="auto">
            <a:xfrm>
              <a:off x="3857" y="287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085" name="Oval 3405"/>
            <p:cNvSpPr>
              <a:spLocks noChangeArrowheads="1"/>
            </p:cNvSpPr>
            <p:nvPr/>
          </p:nvSpPr>
          <p:spPr bwMode="auto">
            <a:xfrm>
              <a:off x="3865" y="285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086" name="Oval 3406"/>
            <p:cNvSpPr>
              <a:spLocks noChangeArrowheads="1"/>
            </p:cNvSpPr>
            <p:nvPr/>
          </p:nvSpPr>
          <p:spPr bwMode="auto">
            <a:xfrm>
              <a:off x="3874" y="284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087" name="Oval 3407"/>
            <p:cNvSpPr>
              <a:spLocks noChangeArrowheads="1"/>
            </p:cNvSpPr>
            <p:nvPr/>
          </p:nvSpPr>
          <p:spPr bwMode="auto">
            <a:xfrm>
              <a:off x="3881" y="283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088" name="Oval 3408"/>
            <p:cNvSpPr>
              <a:spLocks noChangeArrowheads="1"/>
            </p:cNvSpPr>
            <p:nvPr/>
          </p:nvSpPr>
          <p:spPr bwMode="auto">
            <a:xfrm>
              <a:off x="3889" y="282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089" name="Oval 3409"/>
            <p:cNvSpPr>
              <a:spLocks noChangeArrowheads="1"/>
            </p:cNvSpPr>
            <p:nvPr/>
          </p:nvSpPr>
          <p:spPr bwMode="auto">
            <a:xfrm>
              <a:off x="3889" y="282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090" name="Oval 3410"/>
            <p:cNvSpPr>
              <a:spLocks noChangeArrowheads="1"/>
            </p:cNvSpPr>
            <p:nvPr/>
          </p:nvSpPr>
          <p:spPr bwMode="auto">
            <a:xfrm>
              <a:off x="3889" y="284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091" name="Oval 3411"/>
            <p:cNvSpPr>
              <a:spLocks noChangeArrowheads="1"/>
            </p:cNvSpPr>
            <p:nvPr/>
          </p:nvSpPr>
          <p:spPr bwMode="auto">
            <a:xfrm>
              <a:off x="3888" y="285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092" name="Oval 3412"/>
            <p:cNvSpPr>
              <a:spLocks noChangeArrowheads="1"/>
            </p:cNvSpPr>
            <p:nvPr/>
          </p:nvSpPr>
          <p:spPr bwMode="auto">
            <a:xfrm>
              <a:off x="3887" y="287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093" name="Oval 3413"/>
            <p:cNvSpPr>
              <a:spLocks noChangeArrowheads="1"/>
            </p:cNvSpPr>
            <p:nvPr/>
          </p:nvSpPr>
          <p:spPr bwMode="auto">
            <a:xfrm>
              <a:off x="3887" y="288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094" name="Oval 3414"/>
            <p:cNvSpPr>
              <a:spLocks noChangeArrowheads="1"/>
            </p:cNvSpPr>
            <p:nvPr/>
          </p:nvSpPr>
          <p:spPr bwMode="auto">
            <a:xfrm>
              <a:off x="3889" y="290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095" name="Oval 3415"/>
            <p:cNvSpPr>
              <a:spLocks noChangeArrowheads="1"/>
            </p:cNvSpPr>
            <p:nvPr/>
          </p:nvSpPr>
          <p:spPr bwMode="auto">
            <a:xfrm>
              <a:off x="3888" y="291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096" name="Oval 3416"/>
            <p:cNvSpPr>
              <a:spLocks noChangeArrowheads="1"/>
            </p:cNvSpPr>
            <p:nvPr/>
          </p:nvSpPr>
          <p:spPr bwMode="auto">
            <a:xfrm>
              <a:off x="3887" y="292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097" name="Oval 3417"/>
            <p:cNvSpPr>
              <a:spLocks noChangeArrowheads="1"/>
            </p:cNvSpPr>
            <p:nvPr/>
          </p:nvSpPr>
          <p:spPr bwMode="auto">
            <a:xfrm>
              <a:off x="3888" y="293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098" name="Oval 3418"/>
            <p:cNvSpPr>
              <a:spLocks noChangeArrowheads="1"/>
            </p:cNvSpPr>
            <p:nvPr/>
          </p:nvSpPr>
          <p:spPr bwMode="auto">
            <a:xfrm>
              <a:off x="3888" y="295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099" name="Oval 3419"/>
            <p:cNvSpPr>
              <a:spLocks noChangeArrowheads="1"/>
            </p:cNvSpPr>
            <p:nvPr/>
          </p:nvSpPr>
          <p:spPr bwMode="auto">
            <a:xfrm>
              <a:off x="3889" y="296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00" name="Oval 3420"/>
            <p:cNvSpPr>
              <a:spLocks noChangeArrowheads="1"/>
            </p:cNvSpPr>
            <p:nvPr/>
          </p:nvSpPr>
          <p:spPr bwMode="auto">
            <a:xfrm>
              <a:off x="3889" y="297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01" name="Oval 3421"/>
            <p:cNvSpPr>
              <a:spLocks noChangeArrowheads="1"/>
            </p:cNvSpPr>
            <p:nvPr/>
          </p:nvSpPr>
          <p:spPr bwMode="auto">
            <a:xfrm>
              <a:off x="3887" y="298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02" name="Oval 3422"/>
            <p:cNvSpPr>
              <a:spLocks noChangeArrowheads="1"/>
            </p:cNvSpPr>
            <p:nvPr/>
          </p:nvSpPr>
          <p:spPr bwMode="auto">
            <a:xfrm>
              <a:off x="3887" y="300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03" name="Oval 3423"/>
            <p:cNvSpPr>
              <a:spLocks noChangeArrowheads="1"/>
            </p:cNvSpPr>
            <p:nvPr/>
          </p:nvSpPr>
          <p:spPr bwMode="auto">
            <a:xfrm>
              <a:off x="3889" y="301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04" name="Oval 3424"/>
            <p:cNvSpPr>
              <a:spLocks noChangeArrowheads="1"/>
            </p:cNvSpPr>
            <p:nvPr/>
          </p:nvSpPr>
          <p:spPr bwMode="auto">
            <a:xfrm>
              <a:off x="3887" y="302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05" name="Oval 3425"/>
            <p:cNvSpPr>
              <a:spLocks noChangeArrowheads="1"/>
            </p:cNvSpPr>
            <p:nvPr/>
          </p:nvSpPr>
          <p:spPr bwMode="auto">
            <a:xfrm>
              <a:off x="3888" y="303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06" name="Oval 3426"/>
            <p:cNvSpPr>
              <a:spLocks noChangeArrowheads="1"/>
            </p:cNvSpPr>
            <p:nvPr/>
          </p:nvSpPr>
          <p:spPr bwMode="auto">
            <a:xfrm>
              <a:off x="3888" y="304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07" name="Oval 3427"/>
            <p:cNvSpPr>
              <a:spLocks noChangeArrowheads="1"/>
            </p:cNvSpPr>
            <p:nvPr/>
          </p:nvSpPr>
          <p:spPr bwMode="auto">
            <a:xfrm>
              <a:off x="3887" y="306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08" name="Oval 3428"/>
            <p:cNvSpPr>
              <a:spLocks noChangeArrowheads="1"/>
            </p:cNvSpPr>
            <p:nvPr/>
          </p:nvSpPr>
          <p:spPr bwMode="auto">
            <a:xfrm>
              <a:off x="3889" y="307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09" name="Oval 3429"/>
            <p:cNvSpPr>
              <a:spLocks noChangeArrowheads="1"/>
            </p:cNvSpPr>
            <p:nvPr/>
          </p:nvSpPr>
          <p:spPr bwMode="auto">
            <a:xfrm>
              <a:off x="3886" y="308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10" name="Oval 3430"/>
            <p:cNvSpPr>
              <a:spLocks noChangeArrowheads="1"/>
            </p:cNvSpPr>
            <p:nvPr/>
          </p:nvSpPr>
          <p:spPr bwMode="auto">
            <a:xfrm>
              <a:off x="3888" y="309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11" name="Oval 3431"/>
            <p:cNvSpPr>
              <a:spLocks noChangeArrowheads="1"/>
            </p:cNvSpPr>
            <p:nvPr/>
          </p:nvSpPr>
          <p:spPr bwMode="auto">
            <a:xfrm>
              <a:off x="3887" y="310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12" name="Oval 3432"/>
            <p:cNvSpPr>
              <a:spLocks noChangeArrowheads="1"/>
            </p:cNvSpPr>
            <p:nvPr/>
          </p:nvSpPr>
          <p:spPr bwMode="auto">
            <a:xfrm>
              <a:off x="3887" y="311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13" name="Oval 3433"/>
            <p:cNvSpPr>
              <a:spLocks noChangeArrowheads="1"/>
            </p:cNvSpPr>
            <p:nvPr/>
          </p:nvSpPr>
          <p:spPr bwMode="auto">
            <a:xfrm>
              <a:off x="3887" y="312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14" name="Oval 3434"/>
            <p:cNvSpPr>
              <a:spLocks noChangeArrowheads="1"/>
            </p:cNvSpPr>
            <p:nvPr/>
          </p:nvSpPr>
          <p:spPr bwMode="auto">
            <a:xfrm>
              <a:off x="3886" y="313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15" name="Oval 3435"/>
            <p:cNvSpPr>
              <a:spLocks noChangeArrowheads="1"/>
            </p:cNvSpPr>
            <p:nvPr/>
          </p:nvSpPr>
          <p:spPr bwMode="auto">
            <a:xfrm>
              <a:off x="3889" y="314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16" name="Oval 3436"/>
            <p:cNvSpPr>
              <a:spLocks noChangeArrowheads="1"/>
            </p:cNvSpPr>
            <p:nvPr/>
          </p:nvSpPr>
          <p:spPr bwMode="auto">
            <a:xfrm>
              <a:off x="3890" y="289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17" name="Oval 3437"/>
            <p:cNvSpPr>
              <a:spLocks noChangeArrowheads="1"/>
            </p:cNvSpPr>
            <p:nvPr/>
          </p:nvSpPr>
          <p:spPr bwMode="auto">
            <a:xfrm>
              <a:off x="3898" y="288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18" name="Oval 3438"/>
            <p:cNvSpPr>
              <a:spLocks noChangeArrowheads="1"/>
            </p:cNvSpPr>
            <p:nvPr/>
          </p:nvSpPr>
          <p:spPr bwMode="auto">
            <a:xfrm>
              <a:off x="3908" y="286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19" name="Oval 3439"/>
            <p:cNvSpPr>
              <a:spLocks noChangeArrowheads="1"/>
            </p:cNvSpPr>
            <p:nvPr/>
          </p:nvSpPr>
          <p:spPr bwMode="auto">
            <a:xfrm>
              <a:off x="3916" y="285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20" name="Oval 3440"/>
            <p:cNvSpPr>
              <a:spLocks noChangeArrowheads="1"/>
            </p:cNvSpPr>
            <p:nvPr/>
          </p:nvSpPr>
          <p:spPr bwMode="auto">
            <a:xfrm>
              <a:off x="3926" y="284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21" name="Oval 3441"/>
            <p:cNvSpPr>
              <a:spLocks noChangeArrowheads="1"/>
            </p:cNvSpPr>
            <p:nvPr/>
          </p:nvSpPr>
          <p:spPr bwMode="auto">
            <a:xfrm>
              <a:off x="3938" y="283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22" name="Oval 3442"/>
            <p:cNvSpPr>
              <a:spLocks noChangeArrowheads="1"/>
            </p:cNvSpPr>
            <p:nvPr/>
          </p:nvSpPr>
          <p:spPr bwMode="auto">
            <a:xfrm>
              <a:off x="3953" y="282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23" name="Oval 3443"/>
            <p:cNvSpPr>
              <a:spLocks noChangeArrowheads="1"/>
            </p:cNvSpPr>
            <p:nvPr/>
          </p:nvSpPr>
          <p:spPr bwMode="auto">
            <a:xfrm>
              <a:off x="3967" y="281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24" name="Oval 3444"/>
            <p:cNvSpPr>
              <a:spLocks noChangeArrowheads="1"/>
            </p:cNvSpPr>
            <p:nvPr/>
          </p:nvSpPr>
          <p:spPr bwMode="auto">
            <a:xfrm>
              <a:off x="3983" y="281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25" name="Oval 3445"/>
            <p:cNvSpPr>
              <a:spLocks noChangeArrowheads="1"/>
            </p:cNvSpPr>
            <p:nvPr/>
          </p:nvSpPr>
          <p:spPr bwMode="auto">
            <a:xfrm>
              <a:off x="3992" y="282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26" name="Oval 3446"/>
            <p:cNvSpPr>
              <a:spLocks noChangeArrowheads="1"/>
            </p:cNvSpPr>
            <p:nvPr/>
          </p:nvSpPr>
          <p:spPr bwMode="auto">
            <a:xfrm>
              <a:off x="4002" y="282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27" name="Oval 3447"/>
            <p:cNvSpPr>
              <a:spLocks noChangeArrowheads="1"/>
            </p:cNvSpPr>
            <p:nvPr/>
          </p:nvSpPr>
          <p:spPr bwMode="auto">
            <a:xfrm>
              <a:off x="4011" y="283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28" name="Oval 3448"/>
            <p:cNvSpPr>
              <a:spLocks noChangeArrowheads="1"/>
            </p:cNvSpPr>
            <p:nvPr/>
          </p:nvSpPr>
          <p:spPr bwMode="auto">
            <a:xfrm>
              <a:off x="4019" y="285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29" name="Oval 3449"/>
            <p:cNvSpPr>
              <a:spLocks noChangeArrowheads="1"/>
            </p:cNvSpPr>
            <p:nvPr/>
          </p:nvSpPr>
          <p:spPr bwMode="auto">
            <a:xfrm>
              <a:off x="4021" y="286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30" name="Oval 3450"/>
            <p:cNvSpPr>
              <a:spLocks noChangeArrowheads="1"/>
            </p:cNvSpPr>
            <p:nvPr/>
          </p:nvSpPr>
          <p:spPr bwMode="auto">
            <a:xfrm>
              <a:off x="4019" y="288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31" name="Oval 3451"/>
            <p:cNvSpPr>
              <a:spLocks noChangeArrowheads="1"/>
            </p:cNvSpPr>
            <p:nvPr/>
          </p:nvSpPr>
          <p:spPr bwMode="auto">
            <a:xfrm>
              <a:off x="4020" y="289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32" name="Oval 3452"/>
            <p:cNvSpPr>
              <a:spLocks noChangeArrowheads="1"/>
            </p:cNvSpPr>
            <p:nvPr/>
          </p:nvSpPr>
          <p:spPr bwMode="auto">
            <a:xfrm>
              <a:off x="4020" y="290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33" name="Oval 3453"/>
            <p:cNvSpPr>
              <a:spLocks noChangeArrowheads="1"/>
            </p:cNvSpPr>
            <p:nvPr/>
          </p:nvSpPr>
          <p:spPr bwMode="auto">
            <a:xfrm>
              <a:off x="4018" y="291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34" name="Oval 3454"/>
            <p:cNvSpPr>
              <a:spLocks noChangeArrowheads="1"/>
            </p:cNvSpPr>
            <p:nvPr/>
          </p:nvSpPr>
          <p:spPr bwMode="auto">
            <a:xfrm>
              <a:off x="4018" y="293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35" name="Oval 3455"/>
            <p:cNvSpPr>
              <a:spLocks noChangeArrowheads="1"/>
            </p:cNvSpPr>
            <p:nvPr/>
          </p:nvSpPr>
          <p:spPr bwMode="auto">
            <a:xfrm>
              <a:off x="4017" y="294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36" name="Oval 3456"/>
            <p:cNvSpPr>
              <a:spLocks noChangeArrowheads="1"/>
            </p:cNvSpPr>
            <p:nvPr/>
          </p:nvSpPr>
          <p:spPr bwMode="auto">
            <a:xfrm>
              <a:off x="4020" y="295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37" name="Oval 3457"/>
            <p:cNvSpPr>
              <a:spLocks noChangeArrowheads="1"/>
            </p:cNvSpPr>
            <p:nvPr/>
          </p:nvSpPr>
          <p:spPr bwMode="auto">
            <a:xfrm>
              <a:off x="4025" y="297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38" name="Oval 3458"/>
            <p:cNvSpPr>
              <a:spLocks noChangeArrowheads="1"/>
            </p:cNvSpPr>
            <p:nvPr/>
          </p:nvSpPr>
          <p:spPr bwMode="auto">
            <a:xfrm>
              <a:off x="4034" y="297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39" name="Oval 3459"/>
            <p:cNvSpPr>
              <a:spLocks noChangeArrowheads="1"/>
            </p:cNvSpPr>
            <p:nvPr/>
          </p:nvSpPr>
          <p:spPr bwMode="auto">
            <a:xfrm>
              <a:off x="4051" y="297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40" name="Oval 3460"/>
            <p:cNvSpPr>
              <a:spLocks noChangeArrowheads="1"/>
            </p:cNvSpPr>
            <p:nvPr/>
          </p:nvSpPr>
          <p:spPr bwMode="auto">
            <a:xfrm>
              <a:off x="4067" y="297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41" name="Oval 3461"/>
            <p:cNvSpPr>
              <a:spLocks noChangeArrowheads="1"/>
            </p:cNvSpPr>
            <p:nvPr/>
          </p:nvSpPr>
          <p:spPr bwMode="auto">
            <a:xfrm>
              <a:off x="4077" y="296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42" name="Oval 3462"/>
            <p:cNvSpPr>
              <a:spLocks noChangeArrowheads="1"/>
            </p:cNvSpPr>
            <p:nvPr/>
          </p:nvSpPr>
          <p:spPr bwMode="auto">
            <a:xfrm>
              <a:off x="4084" y="295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43" name="Oval 3463"/>
            <p:cNvSpPr>
              <a:spLocks noChangeArrowheads="1"/>
            </p:cNvSpPr>
            <p:nvPr/>
          </p:nvSpPr>
          <p:spPr bwMode="auto">
            <a:xfrm>
              <a:off x="4090" y="293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44" name="Oval 3464"/>
            <p:cNvSpPr>
              <a:spLocks noChangeArrowheads="1"/>
            </p:cNvSpPr>
            <p:nvPr/>
          </p:nvSpPr>
          <p:spPr bwMode="auto">
            <a:xfrm>
              <a:off x="4093" y="293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45" name="Oval 3465"/>
            <p:cNvSpPr>
              <a:spLocks noChangeArrowheads="1"/>
            </p:cNvSpPr>
            <p:nvPr/>
          </p:nvSpPr>
          <p:spPr bwMode="auto">
            <a:xfrm>
              <a:off x="4107" y="290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46" name="Oval 3466"/>
            <p:cNvSpPr>
              <a:spLocks noChangeArrowheads="1"/>
            </p:cNvSpPr>
            <p:nvPr/>
          </p:nvSpPr>
          <p:spPr bwMode="auto">
            <a:xfrm>
              <a:off x="4118" y="287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47" name="Oval 3467"/>
            <p:cNvSpPr>
              <a:spLocks noChangeArrowheads="1"/>
            </p:cNvSpPr>
            <p:nvPr/>
          </p:nvSpPr>
          <p:spPr bwMode="auto">
            <a:xfrm>
              <a:off x="4124" y="286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48" name="Oval 3468"/>
            <p:cNvSpPr>
              <a:spLocks noChangeArrowheads="1"/>
            </p:cNvSpPr>
            <p:nvPr/>
          </p:nvSpPr>
          <p:spPr bwMode="auto">
            <a:xfrm>
              <a:off x="4129" y="285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49" name="Oval 3469"/>
            <p:cNvSpPr>
              <a:spLocks noChangeArrowheads="1"/>
            </p:cNvSpPr>
            <p:nvPr/>
          </p:nvSpPr>
          <p:spPr bwMode="auto">
            <a:xfrm>
              <a:off x="4133" y="283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50" name="Oval 3470"/>
            <p:cNvSpPr>
              <a:spLocks noChangeArrowheads="1"/>
            </p:cNvSpPr>
            <p:nvPr/>
          </p:nvSpPr>
          <p:spPr bwMode="auto">
            <a:xfrm>
              <a:off x="4137" y="282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51" name="Oval 3471"/>
            <p:cNvSpPr>
              <a:spLocks noChangeArrowheads="1"/>
            </p:cNvSpPr>
            <p:nvPr/>
          </p:nvSpPr>
          <p:spPr bwMode="auto">
            <a:xfrm>
              <a:off x="4142" y="280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52" name="Oval 3472"/>
            <p:cNvSpPr>
              <a:spLocks noChangeArrowheads="1"/>
            </p:cNvSpPr>
            <p:nvPr/>
          </p:nvSpPr>
          <p:spPr bwMode="auto">
            <a:xfrm>
              <a:off x="4149" y="279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53" name="Oval 3473"/>
            <p:cNvSpPr>
              <a:spLocks noChangeArrowheads="1"/>
            </p:cNvSpPr>
            <p:nvPr/>
          </p:nvSpPr>
          <p:spPr bwMode="auto">
            <a:xfrm>
              <a:off x="4157" y="277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54" name="Oval 3474"/>
            <p:cNvSpPr>
              <a:spLocks noChangeArrowheads="1"/>
            </p:cNvSpPr>
            <p:nvPr/>
          </p:nvSpPr>
          <p:spPr bwMode="auto">
            <a:xfrm>
              <a:off x="4163" y="276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55" name="Oval 3475"/>
            <p:cNvSpPr>
              <a:spLocks noChangeArrowheads="1"/>
            </p:cNvSpPr>
            <p:nvPr/>
          </p:nvSpPr>
          <p:spPr bwMode="auto">
            <a:xfrm>
              <a:off x="4172" y="275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56" name="Oval 3476"/>
            <p:cNvSpPr>
              <a:spLocks noChangeArrowheads="1"/>
            </p:cNvSpPr>
            <p:nvPr/>
          </p:nvSpPr>
          <p:spPr bwMode="auto">
            <a:xfrm>
              <a:off x="4178" y="273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57" name="Oval 3477"/>
            <p:cNvSpPr>
              <a:spLocks noChangeArrowheads="1"/>
            </p:cNvSpPr>
            <p:nvPr/>
          </p:nvSpPr>
          <p:spPr bwMode="auto">
            <a:xfrm>
              <a:off x="4184" y="272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58" name="Oval 3478"/>
            <p:cNvSpPr>
              <a:spLocks noChangeArrowheads="1"/>
            </p:cNvSpPr>
            <p:nvPr/>
          </p:nvSpPr>
          <p:spPr bwMode="auto">
            <a:xfrm>
              <a:off x="4191" y="271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59" name="Oval 3479"/>
            <p:cNvSpPr>
              <a:spLocks noChangeArrowheads="1"/>
            </p:cNvSpPr>
            <p:nvPr/>
          </p:nvSpPr>
          <p:spPr bwMode="auto">
            <a:xfrm>
              <a:off x="4196" y="269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60" name="Oval 3480"/>
            <p:cNvSpPr>
              <a:spLocks noChangeArrowheads="1"/>
            </p:cNvSpPr>
            <p:nvPr/>
          </p:nvSpPr>
          <p:spPr bwMode="auto">
            <a:xfrm>
              <a:off x="4201" y="268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61" name="Oval 3481"/>
            <p:cNvSpPr>
              <a:spLocks noChangeArrowheads="1"/>
            </p:cNvSpPr>
            <p:nvPr/>
          </p:nvSpPr>
          <p:spPr bwMode="auto">
            <a:xfrm>
              <a:off x="4205" y="266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62" name="Oval 3482"/>
            <p:cNvSpPr>
              <a:spLocks noChangeArrowheads="1"/>
            </p:cNvSpPr>
            <p:nvPr/>
          </p:nvSpPr>
          <p:spPr bwMode="auto">
            <a:xfrm>
              <a:off x="4211" y="265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63" name="Oval 3483"/>
            <p:cNvSpPr>
              <a:spLocks noChangeArrowheads="1"/>
            </p:cNvSpPr>
            <p:nvPr/>
          </p:nvSpPr>
          <p:spPr bwMode="auto">
            <a:xfrm>
              <a:off x="4214" y="263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64" name="Oval 3484"/>
            <p:cNvSpPr>
              <a:spLocks noChangeArrowheads="1"/>
            </p:cNvSpPr>
            <p:nvPr/>
          </p:nvSpPr>
          <p:spPr bwMode="auto">
            <a:xfrm>
              <a:off x="4217" y="261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65" name="Oval 3485"/>
            <p:cNvSpPr>
              <a:spLocks noChangeArrowheads="1"/>
            </p:cNvSpPr>
            <p:nvPr/>
          </p:nvSpPr>
          <p:spPr bwMode="auto">
            <a:xfrm>
              <a:off x="4216" y="260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66" name="Oval 3486"/>
            <p:cNvSpPr>
              <a:spLocks noChangeArrowheads="1"/>
            </p:cNvSpPr>
            <p:nvPr/>
          </p:nvSpPr>
          <p:spPr bwMode="auto">
            <a:xfrm>
              <a:off x="4219" y="258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67" name="Oval 3487"/>
            <p:cNvSpPr>
              <a:spLocks noChangeArrowheads="1"/>
            </p:cNvSpPr>
            <p:nvPr/>
          </p:nvSpPr>
          <p:spPr bwMode="auto">
            <a:xfrm>
              <a:off x="4214" y="257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68" name="Oval 3488"/>
            <p:cNvSpPr>
              <a:spLocks noChangeArrowheads="1"/>
            </p:cNvSpPr>
            <p:nvPr/>
          </p:nvSpPr>
          <p:spPr bwMode="auto">
            <a:xfrm>
              <a:off x="4205" y="256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69" name="Oval 3489"/>
            <p:cNvSpPr>
              <a:spLocks noChangeArrowheads="1"/>
            </p:cNvSpPr>
            <p:nvPr/>
          </p:nvSpPr>
          <p:spPr bwMode="auto">
            <a:xfrm>
              <a:off x="4190" y="255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70" name="Oval 3490"/>
            <p:cNvSpPr>
              <a:spLocks noChangeArrowheads="1"/>
            </p:cNvSpPr>
            <p:nvPr/>
          </p:nvSpPr>
          <p:spPr bwMode="auto">
            <a:xfrm>
              <a:off x="4175" y="256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71" name="Oval 3491"/>
            <p:cNvSpPr>
              <a:spLocks noChangeArrowheads="1"/>
            </p:cNvSpPr>
            <p:nvPr/>
          </p:nvSpPr>
          <p:spPr bwMode="auto">
            <a:xfrm>
              <a:off x="4165" y="257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72" name="Oval 3492"/>
            <p:cNvSpPr>
              <a:spLocks noChangeArrowheads="1"/>
            </p:cNvSpPr>
            <p:nvPr/>
          </p:nvSpPr>
          <p:spPr bwMode="auto">
            <a:xfrm>
              <a:off x="4156" y="258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73" name="Oval 3493"/>
            <p:cNvSpPr>
              <a:spLocks noChangeArrowheads="1"/>
            </p:cNvSpPr>
            <p:nvPr/>
          </p:nvSpPr>
          <p:spPr bwMode="auto">
            <a:xfrm>
              <a:off x="4148" y="259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74" name="Oval 3494"/>
            <p:cNvSpPr>
              <a:spLocks noChangeArrowheads="1"/>
            </p:cNvSpPr>
            <p:nvPr/>
          </p:nvSpPr>
          <p:spPr bwMode="auto">
            <a:xfrm>
              <a:off x="4145" y="261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75" name="Oval 3495"/>
            <p:cNvSpPr>
              <a:spLocks noChangeArrowheads="1"/>
            </p:cNvSpPr>
            <p:nvPr/>
          </p:nvSpPr>
          <p:spPr bwMode="auto">
            <a:xfrm>
              <a:off x="4140" y="262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76" name="Oval 3496"/>
            <p:cNvSpPr>
              <a:spLocks noChangeArrowheads="1"/>
            </p:cNvSpPr>
            <p:nvPr/>
          </p:nvSpPr>
          <p:spPr bwMode="auto">
            <a:xfrm>
              <a:off x="4139" y="263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77" name="Oval 3497"/>
            <p:cNvSpPr>
              <a:spLocks noChangeArrowheads="1"/>
            </p:cNvSpPr>
            <p:nvPr/>
          </p:nvSpPr>
          <p:spPr bwMode="auto">
            <a:xfrm>
              <a:off x="4138" y="265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78" name="Oval 3498"/>
            <p:cNvSpPr>
              <a:spLocks noChangeArrowheads="1"/>
            </p:cNvSpPr>
            <p:nvPr/>
          </p:nvSpPr>
          <p:spPr bwMode="auto">
            <a:xfrm>
              <a:off x="4136" y="266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79" name="Oval 3499"/>
            <p:cNvSpPr>
              <a:spLocks noChangeArrowheads="1"/>
            </p:cNvSpPr>
            <p:nvPr/>
          </p:nvSpPr>
          <p:spPr bwMode="auto">
            <a:xfrm>
              <a:off x="4136" y="268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80" name="Oval 3500"/>
            <p:cNvSpPr>
              <a:spLocks noChangeArrowheads="1"/>
            </p:cNvSpPr>
            <p:nvPr/>
          </p:nvSpPr>
          <p:spPr bwMode="auto">
            <a:xfrm>
              <a:off x="4134" y="269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81" name="Oval 3501"/>
            <p:cNvSpPr>
              <a:spLocks noChangeArrowheads="1"/>
            </p:cNvSpPr>
            <p:nvPr/>
          </p:nvSpPr>
          <p:spPr bwMode="auto">
            <a:xfrm>
              <a:off x="4133" y="270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82" name="Oval 3502"/>
            <p:cNvSpPr>
              <a:spLocks noChangeArrowheads="1"/>
            </p:cNvSpPr>
            <p:nvPr/>
          </p:nvSpPr>
          <p:spPr bwMode="auto">
            <a:xfrm>
              <a:off x="4133" y="272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83" name="Oval 3503"/>
            <p:cNvSpPr>
              <a:spLocks noChangeArrowheads="1"/>
            </p:cNvSpPr>
            <p:nvPr/>
          </p:nvSpPr>
          <p:spPr bwMode="auto">
            <a:xfrm>
              <a:off x="4134" y="273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84" name="Oval 3504"/>
            <p:cNvSpPr>
              <a:spLocks noChangeArrowheads="1"/>
            </p:cNvSpPr>
            <p:nvPr/>
          </p:nvSpPr>
          <p:spPr bwMode="auto">
            <a:xfrm>
              <a:off x="4133" y="274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85" name="Oval 3505"/>
            <p:cNvSpPr>
              <a:spLocks noChangeArrowheads="1"/>
            </p:cNvSpPr>
            <p:nvPr/>
          </p:nvSpPr>
          <p:spPr bwMode="auto">
            <a:xfrm>
              <a:off x="4132" y="275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86" name="Oval 3506"/>
            <p:cNvSpPr>
              <a:spLocks noChangeArrowheads="1"/>
            </p:cNvSpPr>
            <p:nvPr/>
          </p:nvSpPr>
          <p:spPr bwMode="auto">
            <a:xfrm>
              <a:off x="4133" y="276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87" name="Oval 3507"/>
            <p:cNvSpPr>
              <a:spLocks noChangeArrowheads="1"/>
            </p:cNvSpPr>
            <p:nvPr/>
          </p:nvSpPr>
          <p:spPr bwMode="auto">
            <a:xfrm>
              <a:off x="4132" y="277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88" name="Oval 3508"/>
            <p:cNvSpPr>
              <a:spLocks noChangeArrowheads="1"/>
            </p:cNvSpPr>
            <p:nvPr/>
          </p:nvSpPr>
          <p:spPr bwMode="auto">
            <a:xfrm>
              <a:off x="4131" y="279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89" name="Oval 3509"/>
            <p:cNvSpPr>
              <a:spLocks noChangeArrowheads="1"/>
            </p:cNvSpPr>
            <p:nvPr/>
          </p:nvSpPr>
          <p:spPr bwMode="auto">
            <a:xfrm>
              <a:off x="4132" y="280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90" name="Oval 3510"/>
            <p:cNvSpPr>
              <a:spLocks noChangeArrowheads="1"/>
            </p:cNvSpPr>
            <p:nvPr/>
          </p:nvSpPr>
          <p:spPr bwMode="auto">
            <a:xfrm>
              <a:off x="4133" y="281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91" name="Oval 3511"/>
            <p:cNvSpPr>
              <a:spLocks noChangeArrowheads="1"/>
            </p:cNvSpPr>
            <p:nvPr/>
          </p:nvSpPr>
          <p:spPr bwMode="auto">
            <a:xfrm>
              <a:off x="4133" y="283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92" name="Oval 3512"/>
            <p:cNvSpPr>
              <a:spLocks noChangeArrowheads="1"/>
            </p:cNvSpPr>
            <p:nvPr/>
          </p:nvSpPr>
          <p:spPr bwMode="auto">
            <a:xfrm>
              <a:off x="4131" y="283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93" name="Oval 3513"/>
            <p:cNvSpPr>
              <a:spLocks noChangeArrowheads="1"/>
            </p:cNvSpPr>
            <p:nvPr/>
          </p:nvSpPr>
          <p:spPr bwMode="auto">
            <a:xfrm>
              <a:off x="4132" y="286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94" name="Oval 3514"/>
            <p:cNvSpPr>
              <a:spLocks noChangeArrowheads="1"/>
            </p:cNvSpPr>
            <p:nvPr/>
          </p:nvSpPr>
          <p:spPr bwMode="auto">
            <a:xfrm>
              <a:off x="4133" y="287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95" name="Oval 3515"/>
            <p:cNvSpPr>
              <a:spLocks noChangeArrowheads="1"/>
            </p:cNvSpPr>
            <p:nvPr/>
          </p:nvSpPr>
          <p:spPr bwMode="auto">
            <a:xfrm>
              <a:off x="4131" y="288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96" name="Oval 3516"/>
            <p:cNvSpPr>
              <a:spLocks noChangeArrowheads="1"/>
            </p:cNvSpPr>
            <p:nvPr/>
          </p:nvSpPr>
          <p:spPr bwMode="auto">
            <a:xfrm>
              <a:off x="4134" y="290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97" name="Oval 3517"/>
            <p:cNvSpPr>
              <a:spLocks noChangeArrowheads="1"/>
            </p:cNvSpPr>
            <p:nvPr/>
          </p:nvSpPr>
          <p:spPr bwMode="auto">
            <a:xfrm>
              <a:off x="4132" y="291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98" name="Oval 3518"/>
            <p:cNvSpPr>
              <a:spLocks noChangeArrowheads="1"/>
            </p:cNvSpPr>
            <p:nvPr/>
          </p:nvSpPr>
          <p:spPr bwMode="auto">
            <a:xfrm>
              <a:off x="4133" y="292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99" name="Oval 3519"/>
            <p:cNvSpPr>
              <a:spLocks noChangeArrowheads="1"/>
            </p:cNvSpPr>
            <p:nvPr/>
          </p:nvSpPr>
          <p:spPr bwMode="auto">
            <a:xfrm>
              <a:off x="4134" y="294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00" name="Oval 3520"/>
            <p:cNvSpPr>
              <a:spLocks noChangeArrowheads="1"/>
            </p:cNvSpPr>
            <p:nvPr/>
          </p:nvSpPr>
          <p:spPr bwMode="auto">
            <a:xfrm>
              <a:off x="4133" y="295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01" name="Oval 3521"/>
            <p:cNvSpPr>
              <a:spLocks noChangeArrowheads="1"/>
            </p:cNvSpPr>
            <p:nvPr/>
          </p:nvSpPr>
          <p:spPr bwMode="auto">
            <a:xfrm>
              <a:off x="4133" y="296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02" name="Oval 3522"/>
            <p:cNvSpPr>
              <a:spLocks noChangeArrowheads="1"/>
            </p:cNvSpPr>
            <p:nvPr/>
          </p:nvSpPr>
          <p:spPr bwMode="auto">
            <a:xfrm>
              <a:off x="4133" y="297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03" name="Oval 3523"/>
            <p:cNvSpPr>
              <a:spLocks noChangeArrowheads="1"/>
            </p:cNvSpPr>
            <p:nvPr/>
          </p:nvSpPr>
          <p:spPr bwMode="auto">
            <a:xfrm>
              <a:off x="4138" y="289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04" name="Oval 3524"/>
            <p:cNvSpPr>
              <a:spLocks noChangeArrowheads="1"/>
            </p:cNvSpPr>
            <p:nvPr/>
          </p:nvSpPr>
          <p:spPr bwMode="auto">
            <a:xfrm>
              <a:off x="4146" y="288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05" name="Oval 3525"/>
            <p:cNvSpPr>
              <a:spLocks noChangeArrowheads="1"/>
            </p:cNvSpPr>
            <p:nvPr/>
          </p:nvSpPr>
          <p:spPr bwMode="auto">
            <a:xfrm>
              <a:off x="4155" y="286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06" name="Oval 3526"/>
            <p:cNvSpPr>
              <a:spLocks noChangeArrowheads="1"/>
            </p:cNvSpPr>
            <p:nvPr/>
          </p:nvSpPr>
          <p:spPr bwMode="auto">
            <a:xfrm>
              <a:off x="4167" y="285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07" name="Oval 3527"/>
            <p:cNvSpPr>
              <a:spLocks noChangeArrowheads="1"/>
            </p:cNvSpPr>
            <p:nvPr/>
          </p:nvSpPr>
          <p:spPr bwMode="auto">
            <a:xfrm>
              <a:off x="4178" y="284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08" name="Oval 3528"/>
            <p:cNvSpPr>
              <a:spLocks noChangeArrowheads="1"/>
            </p:cNvSpPr>
            <p:nvPr/>
          </p:nvSpPr>
          <p:spPr bwMode="auto">
            <a:xfrm>
              <a:off x="4190" y="283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09" name="Oval 3529"/>
            <p:cNvSpPr>
              <a:spLocks noChangeArrowheads="1"/>
            </p:cNvSpPr>
            <p:nvPr/>
          </p:nvSpPr>
          <p:spPr bwMode="auto">
            <a:xfrm>
              <a:off x="4206" y="282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10" name="Oval 3530"/>
            <p:cNvSpPr>
              <a:spLocks noChangeArrowheads="1"/>
            </p:cNvSpPr>
            <p:nvPr/>
          </p:nvSpPr>
          <p:spPr bwMode="auto">
            <a:xfrm>
              <a:off x="4220" y="282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11" name="Oval 3531"/>
            <p:cNvSpPr>
              <a:spLocks noChangeArrowheads="1"/>
            </p:cNvSpPr>
            <p:nvPr/>
          </p:nvSpPr>
          <p:spPr bwMode="auto">
            <a:xfrm>
              <a:off x="4230" y="281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12" name="Oval 3532"/>
            <p:cNvSpPr>
              <a:spLocks noChangeArrowheads="1"/>
            </p:cNvSpPr>
            <p:nvPr/>
          </p:nvSpPr>
          <p:spPr bwMode="auto">
            <a:xfrm>
              <a:off x="4241" y="282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13" name="Oval 3533"/>
            <p:cNvSpPr>
              <a:spLocks noChangeArrowheads="1"/>
            </p:cNvSpPr>
            <p:nvPr/>
          </p:nvSpPr>
          <p:spPr bwMode="auto">
            <a:xfrm>
              <a:off x="4251" y="283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14" name="Oval 3534"/>
            <p:cNvSpPr>
              <a:spLocks noChangeArrowheads="1"/>
            </p:cNvSpPr>
            <p:nvPr/>
          </p:nvSpPr>
          <p:spPr bwMode="auto">
            <a:xfrm>
              <a:off x="4261" y="284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15" name="Oval 3535"/>
            <p:cNvSpPr>
              <a:spLocks noChangeArrowheads="1"/>
            </p:cNvSpPr>
            <p:nvPr/>
          </p:nvSpPr>
          <p:spPr bwMode="auto">
            <a:xfrm>
              <a:off x="4265" y="285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16" name="Oval 3536"/>
            <p:cNvSpPr>
              <a:spLocks noChangeArrowheads="1"/>
            </p:cNvSpPr>
            <p:nvPr/>
          </p:nvSpPr>
          <p:spPr bwMode="auto">
            <a:xfrm>
              <a:off x="4265" y="287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17" name="Oval 3537"/>
            <p:cNvSpPr>
              <a:spLocks noChangeArrowheads="1"/>
            </p:cNvSpPr>
            <p:nvPr/>
          </p:nvSpPr>
          <p:spPr bwMode="auto">
            <a:xfrm>
              <a:off x="4265" y="288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18" name="Oval 3538"/>
            <p:cNvSpPr>
              <a:spLocks noChangeArrowheads="1"/>
            </p:cNvSpPr>
            <p:nvPr/>
          </p:nvSpPr>
          <p:spPr bwMode="auto">
            <a:xfrm>
              <a:off x="4266" y="290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19" name="Oval 3539"/>
            <p:cNvSpPr>
              <a:spLocks noChangeArrowheads="1"/>
            </p:cNvSpPr>
            <p:nvPr/>
          </p:nvSpPr>
          <p:spPr bwMode="auto">
            <a:xfrm>
              <a:off x="4265" y="291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20" name="Oval 3540"/>
            <p:cNvSpPr>
              <a:spLocks noChangeArrowheads="1"/>
            </p:cNvSpPr>
            <p:nvPr/>
          </p:nvSpPr>
          <p:spPr bwMode="auto">
            <a:xfrm>
              <a:off x="4265" y="292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21" name="Oval 3541"/>
            <p:cNvSpPr>
              <a:spLocks noChangeArrowheads="1"/>
            </p:cNvSpPr>
            <p:nvPr/>
          </p:nvSpPr>
          <p:spPr bwMode="auto">
            <a:xfrm>
              <a:off x="4263" y="294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22" name="Oval 3542"/>
            <p:cNvSpPr>
              <a:spLocks noChangeArrowheads="1"/>
            </p:cNvSpPr>
            <p:nvPr/>
          </p:nvSpPr>
          <p:spPr bwMode="auto">
            <a:xfrm>
              <a:off x="4263" y="295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23" name="Oval 3543"/>
            <p:cNvSpPr>
              <a:spLocks noChangeArrowheads="1"/>
            </p:cNvSpPr>
            <p:nvPr/>
          </p:nvSpPr>
          <p:spPr bwMode="auto">
            <a:xfrm>
              <a:off x="4269" y="296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24" name="Oval 3544"/>
            <p:cNvSpPr>
              <a:spLocks noChangeArrowheads="1"/>
            </p:cNvSpPr>
            <p:nvPr/>
          </p:nvSpPr>
          <p:spPr bwMode="auto">
            <a:xfrm>
              <a:off x="4280" y="297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25" name="Oval 3545"/>
            <p:cNvSpPr>
              <a:spLocks noChangeArrowheads="1"/>
            </p:cNvSpPr>
            <p:nvPr/>
          </p:nvSpPr>
          <p:spPr bwMode="auto">
            <a:xfrm>
              <a:off x="4294" y="298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26" name="Oval 3546"/>
            <p:cNvSpPr>
              <a:spLocks noChangeArrowheads="1"/>
            </p:cNvSpPr>
            <p:nvPr/>
          </p:nvSpPr>
          <p:spPr bwMode="auto">
            <a:xfrm>
              <a:off x="4307" y="298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27" name="Oval 3547"/>
            <p:cNvSpPr>
              <a:spLocks noChangeArrowheads="1"/>
            </p:cNvSpPr>
            <p:nvPr/>
          </p:nvSpPr>
          <p:spPr bwMode="auto">
            <a:xfrm>
              <a:off x="4320" y="297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28" name="Oval 3548"/>
            <p:cNvSpPr>
              <a:spLocks noChangeArrowheads="1"/>
            </p:cNvSpPr>
            <p:nvPr/>
          </p:nvSpPr>
          <p:spPr bwMode="auto">
            <a:xfrm>
              <a:off x="4332" y="295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29" name="Oval 3549"/>
            <p:cNvSpPr>
              <a:spLocks noChangeArrowheads="1"/>
            </p:cNvSpPr>
            <p:nvPr/>
          </p:nvSpPr>
          <p:spPr bwMode="auto">
            <a:xfrm>
              <a:off x="4340" y="295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30" name="Oval 3550"/>
            <p:cNvSpPr>
              <a:spLocks noChangeArrowheads="1"/>
            </p:cNvSpPr>
            <p:nvPr/>
          </p:nvSpPr>
          <p:spPr bwMode="auto">
            <a:xfrm>
              <a:off x="4347" y="293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31" name="Oval 3551"/>
            <p:cNvSpPr>
              <a:spLocks noChangeArrowheads="1"/>
            </p:cNvSpPr>
            <p:nvPr/>
          </p:nvSpPr>
          <p:spPr bwMode="auto">
            <a:xfrm>
              <a:off x="4351" y="292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32" name="Oval 3552"/>
            <p:cNvSpPr>
              <a:spLocks noChangeArrowheads="1"/>
            </p:cNvSpPr>
            <p:nvPr/>
          </p:nvSpPr>
          <p:spPr bwMode="auto">
            <a:xfrm>
              <a:off x="4100" y="292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33" name="Oval 3553"/>
            <p:cNvSpPr>
              <a:spLocks noChangeArrowheads="1"/>
            </p:cNvSpPr>
            <p:nvPr/>
          </p:nvSpPr>
          <p:spPr bwMode="auto">
            <a:xfrm>
              <a:off x="4110" y="289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34" name="Oval 3554"/>
            <p:cNvSpPr>
              <a:spLocks noChangeArrowheads="1"/>
            </p:cNvSpPr>
            <p:nvPr/>
          </p:nvSpPr>
          <p:spPr bwMode="auto">
            <a:xfrm>
              <a:off x="4473" y="285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35" name="Oval 3555"/>
            <p:cNvSpPr>
              <a:spLocks noChangeArrowheads="1"/>
            </p:cNvSpPr>
            <p:nvPr/>
          </p:nvSpPr>
          <p:spPr bwMode="auto">
            <a:xfrm>
              <a:off x="4465" y="284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36" name="Oval 3556"/>
            <p:cNvSpPr>
              <a:spLocks noChangeArrowheads="1"/>
            </p:cNvSpPr>
            <p:nvPr/>
          </p:nvSpPr>
          <p:spPr bwMode="auto">
            <a:xfrm>
              <a:off x="4455" y="283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37" name="Oval 3557"/>
            <p:cNvSpPr>
              <a:spLocks noChangeArrowheads="1"/>
            </p:cNvSpPr>
            <p:nvPr/>
          </p:nvSpPr>
          <p:spPr bwMode="auto">
            <a:xfrm>
              <a:off x="4444" y="282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38" name="Oval 3558"/>
            <p:cNvSpPr>
              <a:spLocks noChangeArrowheads="1"/>
            </p:cNvSpPr>
            <p:nvPr/>
          </p:nvSpPr>
          <p:spPr bwMode="auto">
            <a:xfrm>
              <a:off x="4430" y="281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39" name="Oval 3559"/>
            <p:cNvSpPr>
              <a:spLocks noChangeArrowheads="1"/>
            </p:cNvSpPr>
            <p:nvPr/>
          </p:nvSpPr>
          <p:spPr bwMode="auto">
            <a:xfrm>
              <a:off x="4416" y="281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40" name="Oval 3560"/>
            <p:cNvSpPr>
              <a:spLocks noChangeArrowheads="1"/>
            </p:cNvSpPr>
            <p:nvPr/>
          </p:nvSpPr>
          <p:spPr bwMode="auto">
            <a:xfrm>
              <a:off x="4399" y="282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41" name="Oval 3561"/>
            <p:cNvSpPr>
              <a:spLocks noChangeArrowheads="1"/>
            </p:cNvSpPr>
            <p:nvPr/>
          </p:nvSpPr>
          <p:spPr bwMode="auto">
            <a:xfrm>
              <a:off x="4388" y="283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42" name="Oval 3562"/>
            <p:cNvSpPr>
              <a:spLocks noChangeArrowheads="1"/>
            </p:cNvSpPr>
            <p:nvPr/>
          </p:nvSpPr>
          <p:spPr bwMode="auto">
            <a:xfrm>
              <a:off x="4378" y="284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43" name="Oval 3563"/>
            <p:cNvSpPr>
              <a:spLocks noChangeArrowheads="1"/>
            </p:cNvSpPr>
            <p:nvPr/>
          </p:nvSpPr>
          <p:spPr bwMode="auto">
            <a:xfrm>
              <a:off x="4369" y="285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44" name="Oval 3564"/>
            <p:cNvSpPr>
              <a:spLocks noChangeArrowheads="1"/>
            </p:cNvSpPr>
            <p:nvPr/>
          </p:nvSpPr>
          <p:spPr bwMode="auto">
            <a:xfrm>
              <a:off x="4364" y="286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45" name="Oval 3565"/>
            <p:cNvSpPr>
              <a:spLocks noChangeArrowheads="1"/>
            </p:cNvSpPr>
            <p:nvPr/>
          </p:nvSpPr>
          <p:spPr bwMode="auto">
            <a:xfrm>
              <a:off x="4357" y="287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46" name="Oval 3566"/>
            <p:cNvSpPr>
              <a:spLocks noChangeArrowheads="1"/>
            </p:cNvSpPr>
            <p:nvPr/>
          </p:nvSpPr>
          <p:spPr bwMode="auto">
            <a:xfrm>
              <a:off x="4354" y="289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47" name="Oval 3567"/>
            <p:cNvSpPr>
              <a:spLocks noChangeArrowheads="1"/>
            </p:cNvSpPr>
            <p:nvPr/>
          </p:nvSpPr>
          <p:spPr bwMode="auto">
            <a:xfrm>
              <a:off x="4354" y="290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48" name="Oval 3568"/>
            <p:cNvSpPr>
              <a:spLocks noChangeArrowheads="1"/>
            </p:cNvSpPr>
            <p:nvPr/>
          </p:nvSpPr>
          <p:spPr bwMode="auto">
            <a:xfrm>
              <a:off x="4354" y="291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49" name="Oval 3569"/>
            <p:cNvSpPr>
              <a:spLocks noChangeArrowheads="1"/>
            </p:cNvSpPr>
            <p:nvPr/>
          </p:nvSpPr>
          <p:spPr bwMode="auto">
            <a:xfrm>
              <a:off x="4357" y="292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50" name="Oval 3570"/>
            <p:cNvSpPr>
              <a:spLocks noChangeArrowheads="1"/>
            </p:cNvSpPr>
            <p:nvPr/>
          </p:nvSpPr>
          <p:spPr bwMode="auto">
            <a:xfrm>
              <a:off x="4363" y="294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51" name="Oval 3571"/>
            <p:cNvSpPr>
              <a:spLocks noChangeArrowheads="1"/>
            </p:cNvSpPr>
            <p:nvPr/>
          </p:nvSpPr>
          <p:spPr bwMode="auto">
            <a:xfrm>
              <a:off x="4369" y="295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52" name="Oval 3572"/>
            <p:cNvSpPr>
              <a:spLocks noChangeArrowheads="1"/>
            </p:cNvSpPr>
            <p:nvPr/>
          </p:nvSpPr>
          <p:spPr bwMode="auto">
            <a:xfrm>
              <a:off x="4381" y="296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53" name="Oval 3573"/>
            <p:cNvSpPr>
              <a:spLocks noChangeArrowheads="1"/>
            </p:cNvSpPr>
            <p:nvPr/>
          </p:nvSpPr>
          <p:spPr bwMode="auto">
            <a:xfrm>
              <a:off x="4389" y="297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54" name="Oval 3574"/>
            <p:cNvSpPr>
              <a:spLocks noChangeArrowheads="1"/>
            </p:cNvSpPr>
            <p:nvPr/>
          </p:nvSpPr>
          <p:spPr bwMode="auto">
            <a:xfrm>
              <a:off x="4402" y="297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55" name="Oval 3575"/>
            <p:cNvSpPr>
              <a:spLocks noChangeArrowheads="1"/>
            </p:cNvSpPr>
            <p:nvPr/>
          </p:nvSpPr>
          <p:spPr bwMode="auto">
            <a:xfrm>
              <a:off x="4415" y="297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56" name="Oval 3576"/>
            <p:cNvSpPr>
              <a:spLocks noChangeArrowheads="1"/>
            </p:cNvSpPr>
            <p:nvPr/>
          </p:nvSpPr>
          <p:spPr bwMode="auto">
            <a:xfrm>
              <a:off x="4430" y="297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57" name="Oval 3577"/>
            <p:cNvSpPr>
              <a:spLocks noChangeArrowheads="1"/>
            </p:cNvSpPr>
            <p:nvPr/>
          </p:nvSpPr>
          <p:spPr bwMode="auto">
            <a:xfrm>
              <a:off x="4447" y="297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58" name="Oval 3578"/>
            <p:cNvSpPr>
              <a:spLocks noChangeArrowheads="1"/>
            </p:cNvSpPr>
            <p:nvPr/>
          </p:nvSpPr>
          <p:spPr bwMode="auto">
            <a:xfrm>
              <a:off x="4456" y="296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59" name="Oval 3579"/>
            <p:cNvSpPr>
              <a:spLocks noChangeArrowheads="1"/>
            </p:cNvSpPr>
            <p:nvPr/>
          </p:nvSpPr>
          <p:spPr bwMode="auto">
            <a:xfrm>
              <a:off x="4468" y="295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60" name="Oval 3580"/>
            <p:cNvSpPr>
              <a:spLocks noChangeArrowheads="1"/>
            </p:cNvSpPr>
            <p:nvPr/>
          </p:nvSpPr>
          <p:spPr bwMode="auto">
            <a:xfrm>
              <a:off x="4473" y="294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61" name="Oval 3581"/>
            <p:cNvSpPr>
              <a:spLocks noChangeArrowheads="1"/>
            </p:cNvSpPr>
            <p:nvPr/>
          </p:nvSpPr>
          <p:spPr bwMode="auto">
            <a:xfrm>
              <a:off x="4478" y="292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62" name="Oval 3582"/>
            <p:cNvSpPr>
              <a:spLocks noChangeArrowheads="1"/>
            </p:cNvSpPr>
            <p:nvPr/>
          </p:nvSpPr>
          <p:spPr bwMode="auto">
            <a:xfrm>
              <a:off x="4483" y="291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63" name="Oval 3583"/>
            <p:cNvSpPr>
              <a:spLocks noChangeArrowheads="1"/>
            </p:cNvSpPr>
            <p:nvPr/>
          </p:nvSpPr>
          <p:spPr bwMode="auto">
            <a:xfrm>
              <a:off x="4485" y="290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64" name="Oval 3584"/>
            <p:cNvSpPr>
              <a:spLocks noChangeArrowheads="1"/>
            </p:cNvSpPr>
            <p:nvPr/>
          </p:nvSpPr>
          <p:spPr bwMode="auto">
            <a:xfrm>
              <a:off x="4483" y="288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65" name="Oval 3585"/>
            <p:cNvSpPr>
              <a:spLocks noChangeArrowheads="1"/>
            </p:cNvSpPr>
            <p:nvPr/>
          </p:nvSpPr>
          <p:spPr bwMode="auto">
            <a:xfrm>
              <a:off x="4478" y="287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66" name="Oval 3586"/>
            <p:cNvSpPr>
              <a:spLocks noChangeArrowheads="1"/>
            </p:cNvSpPr>
            <p:nvPr/>
          </p:nvSpPr>
          <p:spPr bwMode="auto">
            <a:xfrm>
              <a:off x="4390" y="277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67" name="Oval 3587"/>
            <p:cNvSpPr>
              <a:spLocks noChangeArrowheads="1"/>
            </p:cNvSpPr>
            <p:nvPr/>
          </p:nvSpPr>
          <p:spPr bwMode="auto">
            <a:xfrm>
              <a:off x="4399" y="276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68" name="Oval 3588"/>
            <p:cNvSpPr>
              <a:spLocks noChangeArrowheads="1"/>
            </p:cNvSpPr>
            <p:nvPr/>
          </p:nvSpPr>
          <p:spPr bwMode="auto">
            <a:xfrm>
              <a:off x="4411" y="276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69" name="Oval 3589"/>
            <p:cNvSpPr>
              <a:spLocks noChangeArrowheads="1"/>
            </p:cNvSpPr>
            <p:nvPr/>
          </p:nvSpPr>
          <p:spPr bwMode="auto">
            <a:xfrm>
              <a:off x="4420" y="275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70" name="Oval 3590"/>
            <p:cNvSpPr>
              <a:spLocks noChangeArrowheads="1"/>
            </p:cNvSpPr>
            <p:nvPr/>
          </p:nvSpPr>
          <p:spPr bwMode="auto">
            <a:xfrm>
              <a:off x="4432" y="276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71" name="Oval 3591"/>
            <p:cNvSpPr>
              <a:spLocks noChangeArrowheads="1"/>
            </p:cNvSpPr>
            <p:nvPr/>
          </p:nvSpPr>
          <p:spPr bwMode="auto">
            <a:xfrm>
              <a:off x="4440" y="276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72" name="Oval 3592"/>
            <p:cNvSpPr>
              <a:spLocks noChangeArrowheads="1"/>
            </p:cNvSpPr>
            <p:nvPr/>
          </p:nvSpPr>
          <p:spPr bwMode="auto">
            <a:xfrm>
              <a:off x="4446" y="277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73" name="Oval 3593"/>
            <p:cNvSpPr>
              <a:spLocks noChangeArrowheads="1"/>
            </p:cNvSpPr>
            <p:nvPr/>
          </p:nvSpPr>
          <p:spPr bwMode="auto">
            <a:xfrm>
              <a:off x="4456" y="277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74" name="Oval 3594"/>
            <p:cNvSpPr>
              <a:spLocks noChangeArrowheads="1"/>
            </p:cNvSpPr>
            <p:nvPr/>
          </p:nvSpPr>
          <p:spPr bwMode="auto">
            <a:xfrm>
              <a:off x="4500" y="270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75" name="Oval 3595"/>
            <p:cNvSpPr>
              <a:spLocks noChangeArrowheads="1"/>
            </p:cNvSpPr>
            <p:nvPr/>
          </p:nvSpPr>
          <p:spPr bwMode="auto">
            <a:xfrm>
              <a:off x="4492" y="270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76" name="Oval 3596"/>
            <p:cNvSpPr>
              <a:spLocks noChangeArrowheads="1"/>
            </p:cNvSpPr>
            <p:nvPr/>
          </p:nvSpPr>
          <p:spPr bwMode="auto">
            <a:xfrm>
              <a:off x="4484" y="271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77" name="Oval 3597"/>
            <p:cNvSpPr>
              <a:spLocks noChangeArrowheads="1"/>
            </p:cNvSpPr>
            <p:nvPr/>
          </p:nvSpPr>
          <p:spPr bwMode="auto">
            <a:xfrm>
              <a:off x="4474" y="272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78" name="Oval 3598"/>
            <p:cNvSpPr>
              <a:spLocks noChangeArrowheads="1"/>
            </p:cNvSpPr>
            <p:nvPr/>
          </p:nvSpPr>
          <p:spPr bwMode="auto">
            <a:xfrm>
              <a:off x="4462" y="273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79" name="Oval 3599"/>
            <p:cNvSpPr>
              <a:spLocks noChangeArrowheads="1"/>
            </p:cNvSpPr>
            <p:nvPr/>
          </p:nvSpPr>
          <p:spPr bwMode="auto">
            <a:xfrm>
              <a:off x="4675" y="283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80" name="Oval 3600"/>
            <p:cNvSpPr>
              <a:spLocks noChangeArrowheads="1"/>
            </p:cNvSpPr>
            <p:nvPr/>
          </p:nvSpPr>
          <p:spPr bwMode="auto">
            <a:xfrm>
              <a:off x="4688" y="282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81" name="Oval 3601"/>
            <p:cNvSpPr>
              <a:spLocks noChangeArrowheads="1"/>
            </p:cNvSpPr>
            <p:nvPr/>
          </p:nvSpPr>
          <p:spPr bwMode="auto">
            <a:xfrm>
              <a:off x="4703" y="282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82" name="Oval 3602"/>
            <p:cNvSpPr>
              <a:spLocks noChangeArrowheads="1"/>
            </p:cNvSpPr>
            <p:nvPr/>
          </p:nvSpPr>
          <p:spPr bwMode="auto">
            <a:xfrm>
              <a:off x="4718" y="282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83" name="Oval 3603"/>
            <p:cNvSpPr>
              <a:spLocks noChangeArrowheads="1"/>
            </p:cNvSpPr>
            <p:nvPr/>
          </p:nvSpPr>
          <p:spPr bwMode="auto">
            <a:xfrm>
              <a:off x="4732" y="283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84" name="Oval 3604"/>
            <p:cNvSpPr>
              <a:spLocks noChangeArrowheads="1"/>
            </p:cNvSpPr>
            <p:nvPr/>
          </p:nvSpPr>
          <p:spPr bwMode="auto">
            <a:xfrm>
              <a:off x="4741" y="283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85" name="Oval 3605"/>
            <p:cNvSpPr>
              <a:spLocks noChangeArrowheads="1"/>
            </p:cNvSpPr>
            <p:nvPr/>
          </p:nvSpPr>
          <p:spPr bwMode="auto">
            <a:xfrm>
              <a:off x="4750" y="284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86" name="Oval 3606"/>
            <p:cNvSpPr>
              <a:spLocks noChangeArrowheads="1"/>
            </p:cNvSpPr>
            <p:nvPr/>
          </p:nvSpPr>
          <p:spPr bwMode="auto">
            <a:xfrm>
              <a:off x="4759" y="285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87" name="Oval 3607"/>
            <p:cNvSpPr>
              <a:spLocks noChangeArrowheads="1"/>
            </p:cNvSpPr>
            <p:nvPr/>
          </p:nvSpPr>
          <p:spPr bwMode="auto">
            <a:xfrm>
              <a:off x="4764" y="287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88" name="Oval 3608"/>
            <p:cNvSpPr>
              <a:spLocks noChangeArrowheads="1"/>
            </p:cNvSpPr>
            <p:nvPr/>
          </p:nvSpPr>
          <p:spPr bwMode="auto">
            <a:xfrm>
              <a:off x="4770" y="288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89" name="Oval 3609"/>
            <p:cNvSpPr>
              <a:spLocks noChangeArrowheads="1"/>
            </p:cNvSpPr>
            <p:nvPr/>
          </p:nvSpPr>
          <p:spPr bwMode="auto">
            <a:xfrm>
              <a:off x="4769" y="290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90" name="Oval 3610"/>
            <p:cNvSpPr>
              <a:spLocks noChangeArrowheads="1"/>
            </p:cNvSpPr>
            <p:nvPr/>
          </p:nvSpPr>
          <p:spPr bwMode="auto">
            <a:xfrm>
              <a:off x="4769" y="291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91" name="Oval 3611"/>
            <p:cNvSpPr>
              <a:spLocks noChangeArrowheads="1"/>
            </p:cNvSpPr>
            <p:nvPr/>
          </p:nvSpPr>
          <p:spPr bwMode="auto">
            <a:xfrm>
              <a:off x="4767" y="293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92" name="Oval 3612"/>
            <p:cNvSpPr>
              <a:spLocks noChangeArrowheads="1"/>
            </p:cNvSpPr>
            <p:nvPr/>
          </p:nvSpPr>
          <p:spPr bwMode="auto">
            <a:xfrm>
              <a:off x="4760" y="294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93" name="Oval 3613"/>
            <p:cNvSpPr>
              <a:spLocks noChangeArrowheads="1"/>
            </p:cNvSpPr>
            <p:nvPr/>
          </p:nvSpPr>
          <p:spPr bwMode="auto">
            <a:xfrm>
              <a:off x="4753" y="295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94" name="Oval 3614"/>
            <p:cNvSpPr>
              <a:spLocks noChangeArrowheads="1"/>
            </p:cNvSpPr>
            <p:nvPr/>
          </p:nvSpPr>
          <p:spPr bwMode="auto">
            <a:xfrm>
              <a:off x="4746" y="297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95" name="Oval 3615"/>
            <p:cNvSpPr>
              <a:spLocks noChangeArrowheads="1"/>
            </p:cNvSpPr>
            <p:nvPr/>
          </p:nvSpPr>
          <p:spPr bwMode="auto">
            <a:xfrm>
              <a:off x="4735" y="297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96" name="Oval 3616"/>
            <p:cNvSpPr>
              <a:spLocks noChangeArrowheads="1"/>
            </p:cNvSpPr>
            <p:nvPr/>
          </p:nvSpPr>
          <p:spPr bwMode="auto">
            <a:xfrm>
              <a:off x="4721" y="298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97" name="Oval 3617"/>
            <p:cNvSpPr>
              <a:spLocks noChangeArrowheads="1"/>
            </p:cNvSpPr>
            <p:nvPr/>
          </p:nvSpPr>
          <p:spPr bwMode="auto">
            <a:xfrm>
              <a:off x="4707" y="298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98" name="Oval 3618"/>
            <p:cNvSpPr>
              <a:spLocks noChangeArrowheads="1"/>
            </p:cNvSpPr>
            <p:nvPr/>
          </p:nvSpPr>
          <p:spPr bwMode="auto">
            <a:xfrm>
              <a:off x="4688" y="298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99" name="Oval 3619"/>
            <p:cNvSpPr>
              <a:spLocks noChangeArrowheads="1"/>
            </p:cNvSpPr>
            <p:nvPr/>
          </p:nvSpPr>
          <p:spPr bwMode="auto">
            <a:xfrm>
              <a:off x="4672" y="297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00" name="Oval 3620"/>
            <p:cNvSpPr>
              <a:spLocks noChangeArrowheads="1"/>
            </p:cNvSpPr>
            <p:nvPr/>
          </p:nvSpPr>
          <p:spPr bwMode="auto">
            <a:xfrm>
              <a:off x="4661" y="297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01" name="Oval 3621"/>
            <p:cNvSpPr>
              <a:spLocks noChangeArrowheads="1"/>
            </p:cNvSpPr>
            <p:nvPr/>
          </p:nvSpPr>
          <p:spPr bwMode="auto">
            <a:xfrm>
              <a:off x="4656" y="296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02" name="Oval 3622"/>
            <p:cNvSpPr>
              <a:spLocks noChangeArrowheads="1"/>
            </p:cNvSpPr>
            <p:nvPr/>
          </p:nvSpPr>
          <p:spPr bwMode="auto">
            <a:xfrm>
              <a:off x="4644" y="295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03" name="Oval 3623"/>
            <p:cNvSpPr>
              <a:spLocks noChangeArrowheads="1"/>
            </p:cNvSpPr>
            <p:nvPr/>
          </p:nvSpPr>
          <p:spPr bwMode="auto">
            <a:xfrm>
              <a:off x="4873" y="283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04" name="Oval 3624"/>
            <p:cNvSpPr>
              <a:spLocks noChangeArrowheads="1"/>
            </p:cNvSpPr>
            <p:nvPr/>
          </p:nvSpPr>
          <p:spPr bwMode="auto">
            <a:xfrm>
              <a:off x="4861" y="282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05" name="Oval 3625"/>
            <p:cNvSpPr>
              <a:spLocks noChangeArrowheads="1"/>
            </p:cNvSpPr>
            <p:nvPr/>
          </p:nvSpPr>
          <p:spPr bwMode="auto">
            <a:xfrm>
              <a:off x="4845" y="282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06" name="Oval 3626"/>
            <p:cNvSpPr>
              <a:spLocks noChangeArrowheads="1"/>
            </p:cNvSpPr>
            <p:nvPr/>
          </p:nvSpPr>
          <p:spPr bwMode="auto">
            <a:xfrm>
              <a:off x="4831" y="282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07" name="Oval 3627"/>
            <p:cNvSpPr>
              <a:spLocks noChangeArrowheads="1"/>
            </p:cNvSpPr>
            <p:nvPr/>
          </p:nvSpPr>
          <p:spPr bwMode="auto">
            <a:xfrm>
              <a:off x="4815" y="282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08" name="Oval 3628"/>
            <p:cNvSpPr>
              <a:spLocks noChangeArrowheads="1"/>
            </p:cNvSpPr>
            <p:nvPr/>
          </p:nvSpPr>
          <p:spPr bwMode="auto">
            <a:xfrm>
              <a:off x="4804" y="283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09" name="Oval 3629"/>
            <p:cNvSpPr>
              <a:spLocks noChangeArrowheads="1"/>
            </p:cNvSpPr>
            <p:nvPr/>
          </p:nvSpPr>
          <p:spPr bwMode="auto">
            <a:xfrm>
              <a:off x="4795" y="284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10" name="Oval 3630"/>
            <p:cNvSpPr>
              <a:spLocks noChangeArrowheads="1"/>
            </p:cNvSpPr>
            <p:nvPr/>
          </p:nvSpPr>
          <p:spPr bwMode="auto">
            <a:xfrm>
              <a:off x="4784" y="285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11" name="Oval 3631"/>
            <p:cNvSpPr>
              <a:spLocks noChangeArrowheads="1"/>
            </p:cNvSpPr>
            <p:nvPr/>
          </p:nvSpPr>
          <p:spPr bwMode="auto">
            <a:xfrm>
              <a:off x="4778" y="286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12" name="Oval 3632"/>
            <p:cNvSpPr>
              <a:spLocks noChangeArrowheads="1"/>
            </p:cNvSpPr>
            <p:nvPr/>
          </p:nvSpPr>
          <p:spPr bwMode="auto">
            <a:xfrm>
              <a:off x="4776" y="287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13" name="Oval 3633"/>
            <p:cNvSpPr>
              <a:spLocks noChangeArrowheads="1"/>
            </p:cNvSpPr>
            <p:nvPr/>
          </p:nvSpPr>
          <p:spPr bwMode="auto">
            <a:xfrm>
              <a:off x="4773" y="289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14" name="Oval 3634"/>
            <p:cNvSpPr>
              <a:spLocks noChangeArrowheads="1"/>
            </p:cNvSpPr>
            <p:nvPr/>
          </p:nvSpPr>
          <p:spPr bwMode="auto">
            <a:xfrm>
              <a:off x="4773" y="291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15" name="Oval 3635"/>
            <p:cNvSpPr>
              <a:spLocks noChangeArrowheads="1"/>
            </p:cNvSpPr>
            <p:nvPr/>
          </p:nvSpPr>
          <p:spPr bwMode="auto">
            <a:xfrm>
              <a:off x="4774" y="292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16" name="Oval 3636"/>
            <p:cNvSpPr>
              <a:spLocks noChangeArrowheads="1"/>
            </p:cNvSpPr>
            <p:nvPr/>
          </p:nvSpPr>
          <p:spPr bwMode="auto">
            <a:xfrm>
              <a:off x="4776" y="294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17" name="Oval 3637"/>
            <p:cNvSpPr>
              <a:spLocks noChangeArrowheads="1"/>
            </p:cNvSpPr>
            <p:nvPr/>
          </p:nvSpPr>
          <p:spPr bwMode="auto">
            <a:xfrm>
              <a:off x="4783" y="295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18" name="Oval 3638"/>
            <p:cNvSpPr>
              <a:spLocks noChangeArrowheads="1"/>
            </p:cNvSpPr>
            <p:nvPr/>
          </p:nvSpPr>
          <p:spPr bwMode="auto">
            <a:xfrm>
              <a:off x="4791" y="296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19" name="Oval 3639"/>
            <p:cNvSpPr>
              <a:spLocks noChangeArrowheads="1"/>
            </p:cNvSpPr>
            <p:nvPr/>
          </p:nvSpPr>
          <p:spPr bwMode="auto">
            <a:xfrm>
              <a:off x="4802" y="297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20" name="Oval 3640"/>
            <p:cNvSpPr>
              <a:spLocks noChangeArrowheads="1"/>
            </p:cNvSpPr>
            <p:nvPr/>
          </p:nvSpPr>
          <p:spPr bwMode="auto">
            <a:xfrm>
              <a:off x="4812" y="298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21" name="Oval 3641"/>
            <p:cNvSpPr>
              <a:spLocks noChangeArrowheads="1"/>
            </p:cNvSpPr>
            <p:nvPr/>
          </p:nvSpPr>
          <p:spPr bwMode="auto">
            <a:xfrm>
              <a:off x="4829" y="298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22" name="Oval 3642"/>
            <p:cNvSpPr>
              <a:spLocks noChangeArrowheads="1"/>
            </p:cNvSpPr>
            <p:nvPr/>
          </p:nvSpPr>
          <p:spPr bwMode="auto">
            <a:xfrm>
              <a:off x="4844" y="298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23" name="Oval 3643"/>
            <p:cNvSpPr>
              <a:spLocks noChangeArrowheads="1"/>
            </p:cNvSpPr>
            <p:nvPr/>
          </p:nvSpPr>
          <p:spPr bwMode="auto">
            <a:xfrm>
              <a:off x="4861" y="298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24" name="Oval 3644"/>
            <p:cNvSpPr>
              <a:spLocks noChangeArrowheads="1"/>
            </p:cNvSpPr>
            <p:nvPr/>
          </p:nvSpPr>
          <p:spPr bwMode="auto">
            <a:xfrm>
              <a:off x="4872" y="297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25" name="Oval 3645"/>
            <p:cNvSpPr>
              <a:spLocks noChangeArrowheads="1"/>
            </p:cNvSpPr>
            <p:nvPr/>
          </p:nvSpPr>
          <p:spPr bwMode="auto">
            <a:xfrm>
              <a:off x="4883" y="297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26" name="Oval 3646"/>
            <p:cNvSpPr>
              <a:spLocks noChangeArrowheads="1"/>
            </p:cNvSpPr>
            <p:nvPr/>
          </p:nvSpPr>
          <p:spPr bwMode="auto">
            <a:xfrm>
              <a:off x="4895" y="296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27" name="Oval 3647"/>
            <p:cNvSpPr>
              <a:spLocks noChangeArrowheads="1"/>
            </p:cNvSpPr>
            <p:nvPr/>
          </p:nvSpPr>
          <p:spPr bwMode="auto">
            <a:xfrm>
              <a:off x="4906" y="295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28" name="Oval 3648"/>
            <p:cNvSpPr>
              <a:spLocks noChangeArrowheads="1"/>
            </p:cNvSpPr>
            <p:nvPr/>
          </p:nvSpPr>
          <p:spPr bwMode="auto">
            <a:xfrm>
              <a:off x="5030" y="286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29" name="Oval 3649"/>
            <p:cNvSpPr>
              <a:spLocks noChangeArrowheads="1"/>
            </p:cNvSpPr>
            <p:nvPr/>
          </p:nvSpPr>
          <p:spPr bwMode="auto">
            <a:xfrm>
              <a:off x="5019" y="285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30" name="Oval 3650"/>
            <p:cNvSpPr>
              <a:spLocks noChangeArrowheads="1"/>
            </p:cNvSpPr>
            <p:nvPr/>
          </p:nvSpPr>
          <p:spPr bwMode="auto">
            <a:xfrm>
              <a:off x="5007" y="283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31" name="Oval 3651"/>
            <p:cNvSpPr>
              <a:spLocks noChangeArrowheads="1"/>
            </p:cNvSpPr>
            <p:nvPr/>
          </p:nvSpPr>
          <p:spPr bwMode="auto">
            <a:xfrm>
              <a:off x="4995" y="282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32" name="Oval 3652"/>
            <p:cNvSpPr>
              <a:spLocks noChangeArrowheads="1"/>
            </p:cNvSpPr>
            <p:nvPr/>
          </p:nvSpPr>
          <p:spPr bwMode="auto">
            <a:xfrm>
              <a:off x="4982" y="282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33" name="Oval 3653"/>
            <p:cNvSpPr>
              <a:spLocks noChangeArrowheads="1"/>
            </p:cNvSpPr>
            <p:nvPr/>
          </p:nvSpPr>
          <p:spPr bwMode="auto">
            <a:xfrm>
              <a:off x="4965" y="282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34" name="Oval 3654"/>
            <p:cNvSpPr>
              <a:spLocks noChangeArrowheads="1"/>
            </p:cNvSpPr>
            <p:nvPr/>
          </p:nvSpPr>
          <p:spPr bwMode="auto">
            <a:xfrm>
              <a:off x="4950" y="283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35" name="Oval 3655"/>
            <p:cNvSpPr>
              <a:spLocks noChangeArrowheads="1"/>
            </p:cNvSpPr>
            <p:nvPr/>
          </p:nvSpPr>
          <p:spPr bwMode="auto">
            <a:xfrm>
              <a:off x="4934" y="284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36" name="Oval 3656"/>
            <p:cNvSpPr>
              <a:spLocks noChangeArrowheads="1"/>
            </p:cNvSpPr>
            <p:nvPr/>
          </p:nvSpPr>
          <p:spPr bwMode="auto">
            <a:xfrm>
              <a:off x="4926" y="285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37" name="Oval 3657"/>
            <p:cNvSpPr>
              <a:spLocks noChangeArrowheads="1"/>
            </p:cNvSpPr>
            <p:nvPr/>
          </p:nvSpPr>
          <p:spPr bwMode="auto">
            <a:xfrm>
              <a:off x="4920" y="286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38" name="Oval 3658"/>
            <p:cNvSpPr>
              <a:spLocks noChangeArrowheads="1"/>
            </p:cNvSpPr>
            <p:nvPr/>
          </p:nvSpPr>
          <p:spPr bwMode="auto">
            <a:xfrm>
              <a:off x="4913" y="287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39" name="Oval 3659"/>
            <p:cNvSpPr>
              <a:spLocks noChangeArrowheads="1"/>
            </p:cNvSpPr>
            <p:nvPr/>
          </p:nvSpPr>
          <p:spPr bwMode="auto">
            <a:xfrm>
              <a:off x="4913" y="289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40" name="Oval 3660"/>
            <p:cNvSpPr>
              <a:spLocks noChangeArrowheads="1"/>
            </p:cNvSpPr>
            <p:nvPr/>
          </p:nvSpPr>
          <p:spPr bwMode="auto">
            <a:xfrm>
              <a:off x="4911" y="290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41" name="Oval 3661"/>
            <p:cNvSpPr>
              <a:spLocks noChangeArrowheads="1"/>
            </p:cNvSpPr>
            <p:nvPr/>
          </p:nvSpPr>
          <p:spPr bwMode="auto">
            <a:xfrm>
              <a:off x="4909" y="292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42" name="Oval 3662"/>
            <p:cNvSpPr>
              <a:spLocks noChangeArrowheads="1"/>
            </p:cNvSpPr>
            <p:nvPr/>
          </p:nvSpPr>
          <p:spPr bwMode="auto">
            <a:xfrm>
              <a:off x="4912" y="293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43" name="Oval 3663"/>
            <p:cNvSpPr>
              <a:spLocks noChangeArrowheads="1"/>
            </p:cNvSpPr>
            <p:nvPr/>
          </p:nvSpPr>
          <p:spPr bwMode="auto">
            <a:xfrm>
              <a:off x="4918" y="294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44" name="Oval 3664"/>
            <p:cNvSpPr>
              <a:spLocks noChangeArrowheads="1"/>
            </p:cNvSpPr>
            <p:nvPr/>
          </p:nvSpPr>
          <p:spPr bwMode="auto">
            <a:xfrm>
              <a:off x="4923" y="296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45" name="Oval 3665"/>
            <p:cNvSpPr>
              <a:spLocks noChangeArrowheads="1"/>
            </p:cNvSpPr>
            <p:nvPr/>
          </p:nvSpPr>
          <p:spPr bwMode="auto">
            <a:xfrm>
              <a:off x="4934" y="297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46" name="Oval 3666"/>
            <p:cNvSpPr>
              <a:spLocks noChangeArrowheads="1"/>
            </p:cNvSpPr>
            <p:nvPr/>
          </p:nvSpPr>
          <p:spPr bwMode="auto">
            <a:xfrm>
              <a:off x="4945" y="298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47" name="Oval 3667"/>
            <p:cNvSpPr>
              <a:spLocks noChangeArrowheads="1"/>
            </p:cNvSpPr>
            <p:nvPr/>
          </p:nvSpPr>
          <p:spPr bwMode="auto">
            <a:xfrm>
              <a:off x="4960" y="298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48" name="Oval 3668"/>
            <p:cNvSpPr>
              <a:spLocks noChangeArrowheads="1"/>
            </p:cNvSpPr>
            <p:nvPr/>
          </p:nvSpPr>
          <p:spPr bwMode="auto">
            <a:xfrm>
              <a:off x="4975" y="298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49" name="Oval 3669"/>
            <p:cNvSpPr>
              <a:spLocks noChangeArrowheads="1"/>
            </p:cNvSpPr>
            <p:nvPr/>
          </p:nvSpPr>
          <p:spPr bwMode="auto">
            <a:xfrm>
              <a:off x="4990" y="298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50" name="Oval 3670"/>
            <p:cNvSpPr>
              <a:spLocks noChangeArrowheads="1"/>
            </p:cNvSpPr>
            <p:nvPr/>
          </p:nvSpPr>
          <p:spPr bwMode="auto">
            <a:xfrm>
              <a:off x="5001" y="298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51" name="Oval 3671"/>
            <p:cNvSpPr>
              <a:spLocks noChangeArrowheads="1"/>
            </p:cNvSpPr>
            <p:nvPr/>
          </p:nvSpPr>
          <p:spPr bwMode="auto">
            <a:xfrm>
              <a:off x="5010" y="297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52" name="Oval 3672"/>
            <p:cNvSpPr>
              <a:spLocks noChangeArrowheads="1"/>
            </p:cNvSpPr>
            <p:nvPr/>
          </p:nvSpPr>
          <p:spPr bwMode="auto">
            <a:xfrm>
              <a:off x="5019" y="296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53" name="Oval 3673"/>
            <p:cNvSpPr>
              <a:spLocks noChangeArrowheads="1"/>
            </p:cNvSpPr>
            <p:nvPr/>
          </p:nvSpPr>
          <p:spPr bwMode="auto">
            <a:xfrm>
              <a:off x="5026" y="295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54" name="Oval 3674"/>
            <p:cNvSpPr>
              <a:spLocks noChangeArrowheads="1"/>
            </p:cNvSpPr>
            <p:nvPr/>
          </p:nvSpPr>
          <p:spPr bwMode="auto">
            <a:xfrm>
              <a:off x="5030" y="294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55" name="Oval 3675"/>
            <p:cNvSpPr>
              <a:spLocks noChangeArrowheads="1"/>
            </p:cNvSpPr>
            <p:nvPr/>
          </p:nvSpPr>
          <p:spPr bwMode="auto">
            <a:xfrm>
              <a:off x="5032" y="292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56" name="Oval 3676"/>
            <p:cNvSpPr>
              <a:spLocks noChangeArrowheads="1"/>
            </p:cNvSpPr>
            <p:nvPr/>
          </p:nvSpPr>
          <p:spPr bwMode="auto">
            <a:xfrm>
              <a:off x="5032" y="290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57" name="Oval 3677"/>
            <p:cNvSpPr>
              <a:spLocks noChangeArrowheads="1"/>
            </p:cNvSpPr>
            <p:nvPr/>
          </p:nvSpPr>
          <p:spPr bwMode="auto">
            <a:xfrm>
              <a:off x="5036" y="289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58" name="Oval 3678"/>
            <p:cNvSpPr>
              <a:spLocks noChangeArrowheads="1"/>
            </p:cNvSpPr>
            <p:nvPr/>
          </p:nvSpPr>
          <p:spPr bwMode="auto">
            <a:xfrm>
              <a:off x="5033" y="287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59" name="Oval 3679"/>
            <p:cNvSpPr>
              <a:spLocks noChangeArrowheads="1"/>
            </p:cNvSpPr>
            <p:nvPr/>
          </p:nvSpPr>
          <p:spPr bwMode="auto">
            <a:xfrm>
              <a:off x="5036" y="282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60" name="Oval 3680"/>
            <p:cNvSpPr>
              <a:spLocks noChangeArrowheads="1"/>
            </p:cNvSpPr>
            <p:nvPr/>
          </p:nvSpPr>
          <p:spPr bwMode="auto">
            <a:xfrm>
              <a:off x="5035" y="283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61" name="Oval 3681"/>
            <p:cNvSpPr>
              <a:spLocks noChangeArrowheads="1"/>
            </p:cNvSpPr>
            <p:nvPr/>
          </p:nvSpPr>
          <p:spPr bwMode="auto">
            <a:xfrm>
              <a:off x="5035" y="285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62" name="Oval 3682"/>
            <p:cNvSpPr>
              <a:spLocks noChangeArrowheads="1"/>
            </p:cNvSpPr>
            <p:nvPr/>
          </p:nvSpPr>
          <p:spPr bwMode="auto">
            <a:xfrm>
              <a:off x="5038" y="286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63" name="Oval 3683"/>
            <p:cNvSpPr>
              <a:spLocks noChangeArrowheads="1"/>
            </p:cNvSpPr>
            <p:nvPr/>
          </p:nvSpPr>
          <p:spPr bwMode="auto">
            <a:xfrm>
              <a:off x="5038" y="287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64" name="Oval 3684"/>
            <p:cNvSpPr>
              <a:spLocks noChangeArrowheads="1"/>
            </p:cNvSpPr>
            <p:nvPr/>
          </p:nvSpPr>
          <p:spPr bwMode="auto">
            <a:xfrm>
              <a:off x="5038" y="289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65" name="Oval 3685"/>
            <p:cNvSpPr>
              <a:spLocks noChangeArrowheads="1"/>
            </p:cNvSpPr>
            <p:nvPr/>
          </p:nvSpPr>
          <p:spPr bwMode="auto">
            <a:xfrm>
              <a:off x="5037" y="291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66" name="Oval 3686"/>
            <p:cNvSpPr>
              <a:spLocks noChangeArrowheads="1"/>
            </p:cNvSpPr>
            <p:nvPr/>
          </p:nvSpPr>
          <p:spPr bwMode="auto">
            <a:xfrm>
              <a:off x="5036" y="293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67" name="Oval 3687"/>
            <p:cNvSpPr>
              <a:spLocks noChangeArrowheads="1"/>
            </p:cNvSpPr>
            <p:nvPr/>
          </p:nvSpPr>
          <p:spPr bwMode="auto">
            <a:xfrm>
              <a:off x="5035" y="294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68" name="Oval 3688"/>
            <p:cNvSpPr>
              <a:spLocks noChangeArrowheads="1"/>
            </p:cNvSpPr>
            <p:nvPr/>
          </p:nvSpPr>
          <p:spPr bwMode="auto">
            <a:xfrm>
              <a:off x="5031" y="295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69" name="Oval 3689"/>
            <p:cNvSpPr>
              <a:spLocks noChangeArrowheads="1"/>
            </p:cNvSpPr>
            <p:nvPr/>
          </p:nvSpPr>
          <p:spPr bwMode="auto">
            <a:xfrm>
              <a:off x="5035" y="296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70" name="Oval 3690"/>
            <p:cNvSpPr>
              <a:spLocks noChangeArrowheads="1"/>
            </p:cNvSpPr>
            <p:nvPr/>
          </p:nvSpPr>
          <p:spPr bwMode="auto">
            <a:xfrm>
              <a:off x="5042" y="297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71" name="Oval 3691"/>
            <p:cNvSpPr>
              <a:spLocks noChangeArrowheads="1"/>
            </p:cNvSpPr>
            <p:nvPr/>
          </p:nvSpPr>
          <p:spPr bwMode="auto">
            <a:xfrm>
              <a:off x="5050" y="298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72" name="Oval 3692"/>
            <p:cNvSpPr>
              <a:spLocks noChangeArrowheads="1"/>
            </p:cNvSpPr>
            <p:nvPr/>
          </p:nvSpPr>
          <p:spPr bwMode="auto">
            <a:xfrm>
              <a:off x="5062" y="298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73" name="Oval 3693"/>
            <p:cNvSpPr>
              <a:spLocks noChangeArrowheads="1"/>
            </p:cNvSpPr>
            <p:nvPr/>
          </p:nvSpPr>
          <p:spPr bwMode="auto">
            <a:xfrm>
              <a:off x="5077" y="298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74" name="Oval 3694"/>
            <p:cNvSpPr>
              <a:spLocks noChangeArrowheads="1"/>
            </p:cNvSpPr>
            <p:nvPr/>
          </p:nvSpPr>
          <p:spPr bwMode="auto">
            <a:xfrm>
              <a:off x="5090" y="297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75" name="Oval 3695"/>
            <p:cNvSpPr>
              <a:spLocks noChangeArrowheads="1"/>
            </p:cNvSpPr>
            <p:nvPr/>
          </p:nvSpPr>
          <p:spPr bwMode="auto">
            <a:xfrm>
              <a:off x="5098" y="296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76" name="Oval 3696"/>
            <p:cNvSpPr>
              <a:spLocks noChangeArrowheads="1"/>
            </p:cNvSpPr>
            <p:nvPr/>
          </p:nvSpPr>
          <p:spPr bwMode="auto">
            <a:xfrm>
              <a:off x="5107" y="294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77" name="Oval 3697"/>
            <p:cNvSpPr>
              <a:spLocks noChangeArrowheads="1"/>
            </p:cNvSpPr>
            <p:nvPr/>
          </p:nvSpPr>
          <p:spPr bwMode="auto">
            <a:xfrm>
              <a:off x="5114" y="293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78" name="Oval 3698"/>
            <p:cNvSpPr>
              <a:spLocks noChangeArrowheads="1"/>
            </p:cNvSpPr>
            <p:nvPr/>
          </p:nvSpPr>
          <p:spPr bwMode="auto">
            <a:xfrm>
              <a:off x="5120" y="292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79" name="Oval 3699"/>
            <p:cNvSpPr>
              <a:spLocks noChangeArrowheads="1"/>
            </p:cNvSpPr>
            <p:nvPr/>
          </p:nvSpPr>
          <p:spPr bwMode="auto">
            <a:xfrm>
              <a:off x="5125" y="291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80" name="Oval 3700"/>
            <p:cNvSpPr>
              <a:spLocks noChangeArrowheads="1"/>
            </p:cNvSpPr>
            <p:nvPr/>
          </p:nvSpPr>
          <p:spPr bwMode="auto">
            <a:xfrm>
              <a:off x="5033" y="273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81" name="Oval 3701"/>
            <p:cNvSpPr>
              <a:spLocks noChangeArrowheads="1"/>
            </p:cNvSpPr>
            <p:nvPr/>
          </p:nvSpPr>
          <p:spPr bwMode="auto">
            <a:xfrm>
              <a:off x="5025" y="274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82" name="Oval 3702"/>
            <p:cNvSpPr>
              <a:spLocks noChangeArrowheads="1"/>
            </p:cNvSpPr>
            <p:nvPr/>
          </p:nvSpPr>
          <p:spPr bwMode="auto">
            <a:xfrm>
              <a:off x="5014" y="275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83" name="Oval 3703"/>
            <p:cNvSpPr>
              <a:spLocks noChangeArrowheads="1"/>
            </p:cNvSpPr>
            <p:nvPr/>
          </p:nvSpPr>
          <p:spPr bwMode="auto">
            <a:xfrm>
              <a:off x="5005" y="276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84" name="Oval 3704"/>
            <p:cNvSpPr>
              <a:spLocks noChangeArrowheads="1"/>
            </p:cNvSpPr>
            <p:nvPr/>
          </p:nvSpPr>
          <p:spPr bwMode="auto">
            <a:xfrm>
              <a:off x="4997" y="277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385" name="Oval 3705"/>
          <p:cNvSpPr>
            <a:spLocks noChangeArrowheads="1"/>
          </p:cNvSpPr>
          <p:nvPr/>
        </p:nvSpPr>
        <p:spPr bwMode="auto">
          <a:xfrm>
            <a:off x="635000" y="615315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386" name="Oval 3706"/>
          <p:cNvSpPr>
            <a:spLocks noChangeArrowheads="1"/>
          </p:cNvSpPr>
          <p:nvPr/>
        </p:nvSpPr>
        <p:spPr bwMode="auto">
          <a:xfrm>
            <a:off x="3243263" y="613727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387" name="Oval 3707"/>
          <p:cNvSpPr>
            <a:spLocks noChangeArrowheads="1"/>
          </p:cNvSpPr>
          <p:nvPr/>
        </p:nvSpPr>
        <p:spPr bwMode="auto">
          <a:xfrm>
            <a:off x="3257550" y="612140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388" name="Oval 3708"/>
          <p:cNvSpPr>
            <a:spLocks noChangeArrowheads="1"/>
          </p:cNvSpPr>
          <p:nvPr/>
        </p:nvSpPr>
        <p:spPr bwMode="auto">
          <a:xfrm>
            <a:off x="3273425" y="611028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389" name="Oval 3709"/>
          <p:cNvSpPr>
            <a:spLocks noChangeArrowheads="1"/>
          </p:cNvSpPr>
          <p:nvPr/>
        </p:nvSpPr>
        <p:spPr bwMode="auto">
          <a:xfrm>
            <a:off x="3290888" y="609600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390" name="Oval 3710"/>
          <p:cNvSpPr>
            <a:spLocks noChangeArrowheads="1"/>
          </p:cNvSpPr>
          <p:nvPr/>
        </p:nvSpPr>
        <p:spPr bwMode="auto">
          <a:xfrm>
            <a:off x="3314700" y="60912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391" name="Oval 3711"/>
          <p:cNvSpPr>
            <a:spLocks noChangeArrowheads="1"/>
          </p:cNvSpPr>
          <p:nvPr/>
        </p:nvSpPr>
        <p:spPr bwMode="auto">
          <a:xfrm>
            <a:off x="3338513" y="609758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392" name="Oval 3712"/>
          <p:cNvSpPr>
            <a:spLocks noChangeArrowheads="1"/>
          </p:cNvSpPr>
          <p:nvPr/>
        </p:nvSpPr>
        <p:spPr bwMode="auto">
          <a:xfrm>
            <a:off x="3354388" y="61198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393" name="Oval 3713"/>
          <p:cNvSpPr>
            <a:spLocks noChangeArrowheads="1"/>
          </p:cNvSpPr>
          <p:nvPr/>
        </p:nvSpPr>
        <p:spPr bwMode="auto">
          <a:xfrm>
            <a:off x="3360738" y="613886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394" name="Oval 3714"/>
          <p:cNvSpPr>
            <a:spLocks noChangeArrowheads="1"/>
          </p:cNvSpPr>
          <p:nvPr/>
        </p:nvSpPr>
        <p:spPr bwMode="auto">
          <a:xfrm>
            <a:off x="3365500" y="616108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395" name="Oval 3715"/>
          <p:cNvSpPr>
            <a:spLocks noChangeArrowheads="1"/>
          </p:cNvSpPr>
          <p:nvPr/>
        </p:nvSpPr>
        <p:spPr bwMode="auto">
          <a:xfrm>
            <a:off x="3362325" y="61817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396" name="Oval 3716"/>
          <p:cNvSpPr>
            <a:spLocks noChangeArrowheads="1"/>
          </p:cNvSpPr>
          <p:nvPr/>
        </p:nvSpPr>
        <p:spPr bwMode="auto">
          <a:xfrm>
            <a:off x="3362325" y="620077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397" name="Oval 3717"/>
          <p:cNvSpPr>
            <a:spLocks noChangeArrowheads="1"/>
          </p:cNvSpPr>
          <p:nvPr/>
        </p:nvSpPr>
        <p:spPr bwMode="auto">
          <a:xfrm>
            <a:off x="3362325" y="621665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398" name="Oval 3718"/>
          <p:cNvSpPr>
            <a:spLocks noChangeArrowheads="1"/>
          </p:cNvSpPr>
          <p:nvPr/>
        </p:nvSpPr>
        <p:spPr bwMode="auto">
          <a:xfrm>
            <a:off x="3359150" y="623887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399" name="Oval 3719"/>
          <p:cNvSpPr>
            <a:spLocks noChangeArrowheads="1"/>
          </p:cNvSpPr>
          <p:nvPr/>
        </p:nvSpPr>
        <p:spPr bwMode="auto">
          <a:xfrm>
            <a:off x="3360738" y="625475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00" name="Oval 3720"/>
          <p:cNvSpPr>
            <a:spLocks noChangeArrowheads="1"/>
          </p:cNvSpPr>
          <p:nvPr/>
        </p:nvSpPr>
        <p:spPr bwMode="auto">
          <a:xfrm>
            <a:off x="3359150" y="627697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01" name="Oval 3721"/>
          <p:cNvSpPr>
            <a:spLocks noChangeArrowheads="1"/>
          </p:cNvSpPr>
          <p:nvPr/>
        </p:nvSpPr>
        <p:spPr bwMode="auto">
          <a:xfrm>
            <a:off x="3357563" y="62944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02" name="Oval 3722"/>
          <p:cNvSpPr>
            <a:spLocks noChangeArrowheads="1"/>
          </p:cNvSpPr>
          <p:nvPr/>
        </p:nvSpPr>
        <p:spPr bwMode="auto">
          <a:xfrm>
            <a:off x="3357563" y="630555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03" name="Oval 3723"/>
          <p:cNvSpPr>
            <a:spLocks noChangeArrowheads="1"/>
          </p:cNvSpPr>
          <p:nvPr/>
        </p:nvSpPr>
        <p:spPr bwMode="auto">
          <a:xfrm>
            <a:off x="3355975" y="63214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04" name="Oval 3724"/>
          <p:cNvSpPr>
            <a:spLocks noChangeArrowheads="1"/>
          </p:cNvSpPr>
          <p:nvPr/>
        </p:nvSpPr>
        <p:spPr bwMode="auto">
          <a:xfrm>
            <a:off x="3357563" y="633888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05" name="Oval 3725"/>
          <p:cNvSpPr>
            <a:spLocks noChangeArrowheads="1"/>
          </p:cNvSpPr>
          <p:nvPr/>
        </p:nvSpPr>
        <p:spPr bwMode="auto">
          <a:xfrm>
            <a:off x="3362325" y="625475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06" name="Oval 3726"/>
          <p:cNvSpPr>
            <a:spLocks noChangeArrowheads="1"/>
          </p:cNvSpPr>
          <p:nvPr/>
        </p:nvSpPr>
        <p:spPr bwMode="auto">
          <a:xfrm>
            <a:off x="3378200" y="62341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07" name="Oval 3727"/>
          <p:cNvSpPr>
            <a:spLocks noChangeArrowheads="1"/>
          </p:cNvSpPr>
          <p:nvPr/>
        </p:nvSpPr>
        <p:spPr bwMode="auto">
          <a:xfrm>
            <a:off x="3390900" y="62071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08" name="Oval 3728"/>
          <p:cNvSpPr>
            <a:spLocks noChangeArrowheads="1"/>
          </p:cNvSpPr>
          <p:nvPr/>
        </p:nvSpPr>
        <p:spPr bwMode="auto">
          <a:xfrm>
            <a:off x="3402013" y="619125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09" name="Oval 3729"/>
          <p:cNvSpPr>
            <a:spLocks noChangeArrowheads="1"/>
          </p:cNvSpPr>
          <p:nvPr/>
        </p:nvSpPr>
        <p:spPr bwMode="auto">
          <a:xfrm>
            <a:off x="3409950" y="61690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10" name="Oval 3730"/>
          <p:cNvSpPr>
            <a:spLocks noChangeArrowheads="1"/>
          </p:cNvSpPr>
          <p:nvPr/>
        </p:nvSpPr>
        <p:spPr bwMode="auto">
          <a:xfrm>
            <a:off x="3422650" y="614997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11" name="Oval 3731"/>
          <p:cNvSpPr>
            <a:spLocks noChangeArrowheads="1"/>
          </p:cNvSpPr>
          <p:nvPr/>
        </p:nvSpPr>
        <p:spPr bwMode="auto">
          <a:xfrm>
            <a:off x="3433763" y="612775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12" name="Oval 3732"/>
          <p:cNvSpPr>
            <a:spLocks noChangeArrowheads="1"/>
          </p:cNvSpPr>
          <p:nvPr/>
        </p:nvSpPr>
        <p:spPr bwMode="auto">
          <a:xfrm>
            <a:off x="3449638" y="611187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13" name="Oval 3733"/>
          <p:cNvSpPr>
            <a:spLocks noChangeArrowheads="1"/>
          </p:cNvSpPr>
          <p:nvPr/>
        </p:nvSpPr>
        <p:spPr bwMode="auto">
          <a:xfrm>
            <a:off x="3463925" y="609917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14" name="Oval 3734"/>
          <p:cNvSpPr>
            <a:spLocks noChangeArrowheads="1"/>
          </p:cNvSpPr>
          <p:nvPr/>
        </p:nvSpPr>
        <p:spPr bwMode="auto">
          <a:xfrm>
            <a:off x="3486150" y="60912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15" name="Oval 3735"/>
          <p:cNvSpPr>
            <a:spLocks noChangeArrowheads="1"/>
          </p:cNvSpPr>
          <p:nvPr/>
        </p:nvSpPr>
        <p:spPr bwMode="auto">
          <a:xfrm>
            <a:off x="3505200" y="608647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16" name="Oval 3736"/>
          <p:cNvSpPr>
            <a:spLocks noChangeArrowheads="1"/>
          </p:cNvSpPr>
          <p:nvPr/>
        </p:nvSpPr>
        <p:spPr bwMode="auto">
          <a:xfrm>
            <a:off x="3527425" y="60912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17" name="Oval 3737"/>
          <p:cNvSpPr>
            <a:spLocks noChangeArrowheads="1"/>
          </p:cNvSpPr>
          <p:nvPr/>
        </p:nvSpPr>
        <p:spPr bwMode="auto">
          <a:xfrm>
            <a:off x="3543300" y="610076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18" name="Oval 3738"/>
          <p:cNvSpPr>
            <a:spLocks noChangeArrowheads="1"/>
          </p:cNvSpPr>
          <p:nvPr/>
        </p:nvSpPr>
        <p:spPr bwMode="auto">
          <a:xfrm>
            <a:off x="3557588" y="611822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19" name="Oval 3739"/>
          <p:cNvSpPr>
            <a:spLocks noChangeArrowheads="1"/>
          </p:cNvSpPr>
          <p:nvPr/>
        </p:nvSpPr>
        <p:spPr bwMode="auto">
          <a:xfrm>
            <a:off x="3563938" y="613886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20" name="Oval 3740"/>
          <p:cNvSpPr>
            <a:spLocks noChangeArrowheads="1"/>
          </p:cNvSpPr>
          <p:nvPr/>
        </p:nvSpPr>
        <p:spPr bwMode="auto">
          <a:xfrm>
            <a:off x="3567113" y="616267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21" name="Oval 3741"/>
          <p:cNvSpPr>
            <a:spLocks noChangeArrowheads="1"/>
          </p:cNvSpPr>
          <p:nvPr/>
        </p:nvSpPr>
        <p:spPr bwMode="auto">
          <a:xfrm>
            <a:off x="3568700" y="618490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22" name="Oval 3742"/>
          <p:cNvSpPr>
            <a:spLocks noChangeArrowheads="1"/>
          </p:cNvSpPr>
          <p:nvPr/>
        </p:nvSpPr>
        <p:spPr bwMode="auto">
          <a:xfrm>
            <a:off x="3567113" y="62055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23" name="Oval 3743"/>
          <p:cNvSpPr>
            <a:spLocks noChangeArrowheads="1"/>
          </p:cNvSpPr>
          <p:nvPr/>
        </p:nvSpPr>
        <p:spPr bwMode="auto">
          <a:xfrm>
            <a:off x="3567113" y="62309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24" name="Oval 3744"/>
          <p:cNvSpPr>
            <a:spLocks noChangeArrowheads="1"/>
          </p:cNvSpPr>
          <p:nvPr/>
        </p:nvSpPr>
        <p:spPr bwMode="auto">
          <a:xfrm>
            <a:off x="3567113" y="62468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25" name="Oval 3745"/>
          <p:cNvSpPr>
            <a:spLocks noChangeArrowheads="1"/>
          </p:cNvSpPr>
          <p:nvPr/>
        </p:nvSpPr>
        <p:spPr bwMode="auto">
          <a:xfrm>
            <a:off x="3570288" y="62722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26" name="Oval 3746"/>
          <p:cNvSpPr>
            <a:spLocks noChangeArrowheads="1"/>
          </p:cNvSpPr>
          <p:nvPr/>
        </p:nvSpPr>
        <p:spPr bwMode="auto">
          <a:xfrm>
            <a:off x="3567113" y="628650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27" name="Oval 3747"/>
          <p:cNvSpPr>
            <a:spLocks noChangeArrowheads="1"/>
          </p:cNvSpPr>
          <p:nvPr/>
        </p:nvSpPr>
        <p:spPr bwMode="auto">
          <a:xfrm>
            <a:off x="3571875" y="63071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28" name="Oval 3748"/>
          <p:cNvSpPr>
            <a:spLocks noChangeArrowheads="1"/>
          </p:cNvSpPr>
          <p:nvPr/>
        </p:nvSpPr>
        <p:spPr bwMode="auto">
          <a:xfrm>
            <a:off x="3576638" y="63230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29" name="Oval 3749"/>
          <p:cNvSpPr>
            <a:spLocks noChangeArrowheads="1"/>
          </p:cNvSpPr>
          <p:nvPr/>
        </p:nvSpPr>
        <p:spPr bwMode="auto">
          <a:xfrm>
            <a:off x="3590925" y="634206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30" name="Oval 3750"/>
          <p:cNvSpPr>
            <a:spLocks noChangeArrowheads="1"/>
          </p:cNvSpPr>
          <p:nvPr/>
        </p:nvSpPr>
        <p:spPr bwMode="auto">
          <a:xfrm>
            <a:off x="3614738" y="634365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31" name="Oval 3751"/>
          <p:cNvSpPr>
            <a:spLocks noChangeArrowheads="1"/>
          </p:cNvSpPr>
          <p:nvPr/>
        </p:nvSpPr>
        <p:spPr bwMode="auto">
          <a:xfrm>
            <a:off x="3640138" y="634047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32" name="Oval 3752"/>
          <p:cNvSpPr>
            <a:spLocks noChangeArrowheads="1"/>
          </p:cNvSpPr>
          <p:nvPr/>
        </p:nvSpPr>
        <p:spPr bwMode="auto">
          <a:xfrm>
            <a:off x="3657600" y="632460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33" name="Oval 3753"/>
          <p:cNvSpPr>
            <a:spLocks noChangeArrowheads="1"/>
          </p:cNvSpPr>
          <p:nvPr/>
        </p:nvSpPr>
        <p:spPr bwMode="auto">
          <a:xfrm>
            <a:off x="3668713" y="630872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34" name="Oval 3754"/>
          <p:cNvSpPr>
            <a:spLocks noChangeArrowheads="1"/>
          </p:cNvSpPr>
          <p:nvPr/>
        </p:nvSpPr>
        <p:spPr bwMode="auto">
          <a:xfrm>
            <a:off x="3681413" y="628650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35" name="Oval 3755"/>
          <p:cNvSpPr>
            <a:spLocks noChangeArrowheads="1"/>
          </p:cNvSpPr>
          <p:nvPr/>
        </p:nvSpPr>
        <p:spPr bwMode="auto">
          <a:xfrm>
            <a:off x="3692525" y="626268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36" name="Oval 3756"/>
          <p:cNvSpPr>
            <a:spLocks noChangeArrowheads="1"/>
          </p:cNvSpPr>
          <p:nvPr/>
        </p:nvSpPr>
        <p:spPr bwMode="auto">
          <a:xfrm>
            <a:off x="3703638" y="62341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37" name="Oval 3757"/>
          <p:cNvSpPr>
            <a:spLocks noChangeArrowheads="1"/>
          </p:cNvSpPr>
          <p:nvPr/>
        </p:nvSpPr>
        <p:spPr bwMode="auto">
          <a:xfrm>
            <a:off x="3732213" y="618490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38" name="Oval 3758"/>
          <p:cNvSpPr>
            <a:spLocks noChangeArrowheads="1"/>
          </p:cNvSpPr>
          <p:nvPr/>
        </p:nvSpPr>
        <p:spPr bwMode="auto">
          <a:xfrm>
            <a:off x="3741738" y="616426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39" name="Oval 3759"/>
          <p:cNvSpPr>
            <a:spLocks noChangeArrowheads="1"/>
          </p:cNvSpPr>
          <p:nvPr/>
        </p:nvSpPr>
        <p:spPr bwMode="auto">
          <a:xfrm>
            <a:off x="3749675" y="614680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40" name="Oval 3760"/>
          <p:cNvSpPr>
            <a:spLocks noChangeArrowheads="1"/>
          </p:cNvSpPr>
          <p:nvPr/>
        </p:nvSpPr>
        <p:spPr bwMode="auto">
          <a:xfrm>
            <a:off x="3756025" y="612298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41" name="Oval 3761"/>
          <p:cNvSpPr>
            <a:spLocks noChangeArrowheads="1"/>
          </p:cNvSpPr>
          <p:nvPr/>
        </p:nvSpPr>
        <p:spPr bwMode="auto">
          <a:xfrm>
            <a:off x="3762375" y="610235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42" name="Oval 3762"/>
          <p:cNvSpPr>
            <a:spLocks noChangeArrowheads="1"/>
          </p:cNvSpPr>
          <p:nvPr/>
        </p:nvSpPr>
        <p:spPr bwMode="auto">
          <a:xfrm>
            <a:off x="3770313" y="607536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43" name="Oval 3763"/>
          <p:cNvSpPr>
            <a:spLocks noChangeArrowheads="1"/>
          </p:cNvSpPr>
          <p:nvPr/>
        </p:nvSpPr>
        <p:spPr bwMode="auto">
          <a:xfrm>
            <a:off x="3781425" y="60531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44" name="Oval 3764"/>
          <p:cNvSpPr>
            <a:spLocks noChangeArrowheads="1"/>
          </p:cNvSpPr>
          <p:nvPr/>
        </p:nvSpPr>
        <p:spPr bwMode="auto">
          <a:xfrm>
            <a:off x="3794125" y="60293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45" name="Oval 3765"/>
          <p:cNvSpPr>
            <a:spLocks noChangeArrowheads="1"/>
          </p:cNvSpPr>
          <p:nvPr/>
        </p:nvSpPr>
        <p:spPr bwMode="auto">
          <a:xfrm>
            <a:off x="3803650" y="600868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46" name="Oval 3766"/>
          <p:cNvSpPr>
            <a:spLocks noChangeArrowheads="1"/>
          </p:cNvSpPr>
          <p:nvPr/>
        </p:nvSpPr>
        <p:spPr bwMode="auto">
          <a:xfrm>
            <a:off x="3817938" y="598646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47" name="Oval 3767"/>
          <p:cNvSpPr>
            <a:spLocks noChangeArrowheads="1"/>
          </p:cNvSpPr>
          <p:nvPr/>
        </p:nvSpPr>
        <p:spPr bwMode="auto">
          <a:xfrm>
            <a:off x="3827463" y="595947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48" name="Oval 3768"/>
          <p:cNvSpPr>
            <a:spLocks noChangeArrowheads="1"/>
          </p:cNvSpPr>
          <p:nvPr/>
        </p:nvSpPr>
        <p:spPr bwMode="auto">
          <a:xfrm>
            <a:off x="3836988" y="594360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49" name="Oval 3769"/>
          <p:cNvSpPr>
            <a:spLocks noChangeArrowheads="1"/>
          </p:cNvSpPr>
          <p:nvPr/>
        </p:nvSpPr>
        <p:spPr bwMode="auto">
          <a:xfrm>
            <a:off x="3848100" y="592296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50" name="Oval 3770"/>
          <p:cNvSpPr>
            <a:spLocks noChangeArrowheads="1"/>
          </p:cNvSpPr>
          <p:nvPr/>
        </p:nvSpPr>
        <p:spPr bwMode="auto">
          <a:xfrm>
            <a:off x="3856038" y="589915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51" name="Oval 3771"/>
          <p:cNvSpPr>
            <a:spLocks noChangeArrowheads="1"/>
          </p:cNvSpPr>
          <p:nvPr/>
        </p:nvSpPr>
        <p:spPr bwMode="auto">
          <a:xfrm>
            <a:off x="3863975" y="587375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52" name="Oval 3772"/>
          <p:cNvSpPr>
            <a:spLocks noChangeArrowheads="1"/>
          </p:cNvSpPr>
          <p:nvPr/>
        </p:nvSpPr>
        <p:spPr bwMode="auto">
          <a:xfrm>
            <a:off x="3870325" y="584835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53" name="Oval 3773"/>
          <p:cNvSpPr>
            <a:spLocks noChangeArrowheads="1"/>
          </p:cNvSpPr>
          <p:nvPr/>
        </p:nvSpPr>
        <p:spPr bwMode="auto">
          <a:xfrm>
            <a:off x="3879850" y="58261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54" name="Oval 3774"/>
          <p:cNvSpPr>
            <a:spLocks noChangeArrowheads="1"/>
          </p:cNvSpPr>
          <p:nvPr/>
        </p:nvSpPr>
        <p:spPr bwMode="auto">
          <a:xfrm>
            <a:off x="3884613" y="58023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55" name="Oval 3775"/>
          <p:cNvSpPr>
            <a:spLocks noChangeArrowheads="1"/>
          </p:cNvSpPr>
          <p:nvPr/>
        </p:nvSpPr>
        <p:spPr bwMode="auto">
          <a:xfrm>
            <a:off x="3889375" y="57753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56" name="Oval 3776"/>
          <p:cNvSpPr>
            <a:spLocks noChangeArrowheads="1"/>
          </p:cNvSpPr>
          <p:nvPr/>
        </p:nvSpPr>
        <p:spPr bwMode="auto">
          <a:xfrm>
            <a:off x="3887788" y="57483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57" name="Oval 3777"/>
          <p:cNvSpPr>
            <a:spLocks noChangeArrowheads="1"/>
          </p:cNvSpPr>
          <p:nvPr/>
        </p:nvSpPr>
        <p:spPr bwMode="auto">
          <a:xfrm>
            <a:off x="3892550" y="572770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58" name="Oval 3778"/>
          <p:cNvSpPr>
            <a:spLocks noChangeArrowheads="1"/>
          </p:cNvSpPr>
          <p:nvPr/>
        </p:nvSpPr>
        <p:spPr bwMode="auto">
          <a:xfrm>
            <a:off x="3884613" y="570388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59" name="Oval 3779"/>
          <p:cNvSpPr>
            <a:spLocks noChangeArrowheads="1"/>
          </p:cNvSpPr>
          <p:nvPr/>
        </p:nvSpPr>
        <p:spPr bwMode="auto">
          <a:xfrm>
            <a:off x="3870325" y="56848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60" name="Oval 3780"/>
          <p:cNvSpPr>
            <a:spLocks noChangeArrowheads="1"/>
          </p:cNvSpPr>
          <p:nvPr/>
        </p:nvSpPr>
        <p:spPr bwMode="auto">
          <a:xfrm>
            <a:off x="3846513" y="567848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61" name="Oval 3781"/>
          <p:cNvSpPr>
            <a:spLocks noChangeArrowheads="1"/>
          </p:cNvSpPr>
          <p:nvPr/>
        </p:nvSpPr>
        <p:spPr bwMode="auto">
          <a:xfrm>
            <a:off x="3822700" y="568960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62" name="Oval 3782"/>
          <p:cNvSpPr>
            <a:spLocks noChangeArrowheads="1"/>
          </p:cNvSpPr>
          <p:nvPr/>
        </p:nvSpPr>
        <p:spPr bwMode="auto">
          <a:xfrm>
            <a:off x="3806825" y="570547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63" name="Oval 3783"/>
          <p:cNvSpPr>
            <a:spLocks noChangeArrowheads="1"/>
          </p:cNvSpPr>
          <p:nvPr/>
        </p:nvSpPr>
        <p:spPr bwMode="auto">
          <a:xfrm>
            <a:off x="3792538" y="57229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64" name="Oval 3784"/>
          <p:cNvSpPr>
            <a:spLocks noChangeArrowheads="1"/>
          </p:cNvSpPr>
          <p:nvPr/>
        </p:nvSpPr>
        <p:spPr bwMode="auto">
          <a:xfrm>
            <a:off x="3779838" y="574040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65" name="Oval 3785"/>
          <p:cNvSpPr>
            <a:spLocks noChangeArrowheads="1"/>
          </p:cNvSpPr>
          <p:nvPr/>
        </p:nvSpPr>
        <p:spPr bwMode="auto">
          <a:xfrm>
            <a:off x="3775075" y="57642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66" name="Oval 3786"/>
          <p:cNvSpPr>
            <a:spLocks noChangeArrowheads="1"/>
          </p:cNvSpPr>
          <p:nvPr/>
        </p:nvSpPr>
        <p:spPr bwMode="auto">
          <a:xfrm>
            <a:off x="3767138" y="578326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67" name="Oval 3787"/>
          <p:cNvSpPr>
            <a:spLocks noChangeArrowheads="1"/>
          </p:cNvSpPr>
          <p:nvPr/>
        </p:nvSpPr>
        <p:spPr bwMode="auto">
          <a:xfrm>
            <a:off x="3765550" y="580548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68" name="Oval 3788"/>
          <p:cNvSpPr>
            <a:spLocks noChangeArrowheads="1"/>
          </p:cNvSpPr>
          <p:nvPr/>
        </p:nvSpPr>
        <p:spPr bwMode="auto">
          <a:xfrm>
            <a:off x="3763963" y="582930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69" name="Oval 3789"/>
          <p:cNvSpPr>
            <a:spLocks noChangeArrowheads="1"/>
          </p:cNvSpPr>
          <p:nvPr/>
        </p:nvSpPr>
        <p:spPr bwMode="auto">
          <a:xfrm>
            <a:off x="3760788" y="585152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70" name="Oval 3790"/>
          <p:cNvSpPr>
            <a:spLocks noChangeArrowheads="1"/>
          </p:cNvSpPr>
          <p:nvPr/>
        </p:nvSpPr>
        <p:spPr bwMode="auto">
          <a:xfrm>
            <a:off x="3760788" y="587692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71" name="Oval 3791"/>
          <p:cNvSpPr>
            <a:spLocks noChangeArrowheads="1"/>
          </p:cNvSpPr>
          <p:nvPr/>
        </p:nvSpPr>
        <p:spPr bwMode="auto">
          <a:xfrm>
            <a:off x="3757613" y="589597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72" name="Oval 3792"/>
          <p:cNvSpPr>
            <a:spLocks noChangeArrowheads="1"/>
          </p:cNvSpPr>
          <p:nvPr/>
        </p:nvSpPr>
        <p:spPr bwMode="auto">
          <a:xfrm>
            <a:off x="3756025" y="59150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73" name="Oval 3793"/>
          <p:cNvSpPr>
            <a:spLocks noChangeArrowheads="1"/>
          </p:cNvSpPr>
          <p:nvPr/>
        </p:nvSpPr>
        <p:spPr bwMode="auto">
          <a:xfrm>
            <a:off x="3756025" y="59388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74" name="Oval 3794"/>
          <p:cNvSpPr>
            <a:spLocks noChangeArrowheads="1"/>
          </p:cNvSpPr>
          <p:nvPr/>
        </p:nvSpPr>
        <p:spPr bwMode="auto">
          <a:xfrm>
            <a:off x="3757613" y="595788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75" name="Oval 3795"/>
          <p:cNvSpPr>
            <a:spLocks noChangeArrowheads="1"/>
          </p:cNvSpPr>
          <p:nvPr/>
        </p:nvSpPr>
        <p:spPr bwMode="auto">
          <a:xfrm>
            <a:off x="3756025" y="597535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76" name="Oval 3796"/>
          <p:cNvSpPr>
            <a:spLocks noChangeArrowheads="1"/>
          </p:cNvSpPr>
          <p:nvPr/>
        </p:nvSpPr>
        <p:spPr bwMode="auto">
          <a:xfrm>
            <a:off x="3754438" y="59896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77" name="Oval 3797"/>
          <p:cNvSpPr>
            <a:spLocks noChangeArrowheads="1"/>
          </p:cNvSpPr>
          <p:nvPr/>
        </p:nvSpPr>
        <p:spPr bwMode="auto">
          <a:xfrm>
            <a:off x="3756025" y="60039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78" name="Oval 3798"/>
          <p:cNvSpPr>
            <a:spLocks noChangeArrowheads="1"/>
          </p:cNvSpPr>
          <p:nvPr/>
        </p:nvSpPr>
        <p:spPr bwMode="auto">
          <a:xfrm>
            <a:off x="3754438" y="602615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79" name="Oval 3799"/>
          <p:cNvSpPr>
            <a:spLocks noChangeArrowheads="1"/>
          </p:cNvSpPr>
          <p:nvPr/>
        </p:nvSpPr>
        <p:spPr bwMode="auto">
          <a:xfrm>
            <a:off x="3752850" y="604837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80" name="Oval 3800"/>
          <p:cNvSpPr>
            <a:spLocks noChangeArrowheads="1"/>
          </p:cNvSpPr>
          <p:nvPr/>
        </p:nvSpPr>
        <p:spPr bwMode="auto">
          <a:xfrm>
            <a:off x="3754438" y="60658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81" name="Oval 3801"/>
          <p:cNvSpPr>
            <a:spLocks noChangeArrowheads="1"/>
          </p:cNvSpPr>
          <p:nvPr/>
        </p:nvSpPr>
        <p:spPr bwMode="auto">
          <a:xfrm>
            <a:off x="3756025" y="608965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82" name="Oval 3802"/>
          <p:cNvSpPr>
            <a:spLocks noChangeArrowheads="1"/>
          </p:cNvSpPr>
          <p:nvPr/>
        </p:nvSpPr>
        <p:spPr bwMode="auto">
          <a:xfrm>
            <a:off x="3756025" y="611505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83" name="Oval 3803"/>
          <p:cNvSpPr>
            <a:spLocks noChangeArrowheads="1"/>
          </p:cNvSpPr>
          <p:nvPr/>
        </p:nvSpPr>
        <p:spPr bwMode="auto">
          <a:xfrm>
            <a:off x="3752850" y="612616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84" name="Oval 3804"/>
          <p:cNvSpPr>
            <a:spLocks noChangeArrowheads="1"/>
          </p:cNvSpPr>
          <p:nvPr/>
        </p:nvSpPr>
        <p:spPr bwMode="auto">
          <a:xfrm>
            <a:off x="3754438" y="616267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85" name="Oval 3805"/>
          <p:cNvSpPr>
            <a:spLocks noChangeArrowheads="1"/>
          </p:cNvSpPr>
          <p:nvPr/>
        </p:nvSpPr>
        <p:spPr bwMode="auto">
          <a:xfrm>
            <a:off x="3756025" y="61817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86" name="Oval 3806"/>
          <p:cNvSpPr>
            <a:spLocks noChangeArrowheads="1"/>
          </p:cNvSpPr>
          <p:nvPr/>
        </p:nvSpPr>
        <p:spPr bwMode="auto">
          <a:xfrm>
            <a:off x="3752850" y="619918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87" name="Oval 3807"/>
          <p:cNvSpPr>
            <a:spLocks noChangeArrowheads="1"/>
          </p:cNvSpPr>
          <p:nvPr/>
        </p:nvSpPr>
        <p:spPr bwMode="auto">
          <a:xfrm>
            <a:off x="3757613" y="622300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88" name="Oval 3808"/>
          <p:cNvSpPr>
            <a:spLocks noChangeArrowheads="1"/>
          </p:cNvSpPr>
          <p:nvPr/>
        </p:nvSpPr>
        <p:spPr bwMode="auto">
          <a:xfrm>
            <a:off x="3754438" y="62468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89" name="Oval 3809"/>
          <p:cNvSpPr>
            <a:spLocks noChangeArrowheads="1"/>
          </p:cNvSpPr>
          <p:nvPr/>
        </p:nvSpPr>
        <p:spPr bwMode="auto">
          <a:xfrm>
            <a:off x="3756025" y="62690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90" name="Oval 3810"/>
          <p:cNvSpPr>
            <a:spLocks noChangeArrowheads="1"/>
          </p:cNvSpPr>
          <p:nvPr/>
        </p:nvSpPr>
        <p:spPr bwMode="auto">
          <a:xfrm>
            <a:off x="3757613" y="628967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91" name="Oval 3811"/>
          <p:cNvSpPr>
            <a:spLocks noChangeArrowheads="1"/>
          </p:cNvSpPr>
          <p:nvPr/>
        </p:nvSpPr>
        <p:spPr bwMode="auto">
          <a:xfrm>
            <a:off x="3756025" y="63087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92" name="Oval 3812"/>
          <p:cNvSpPr>
            <a:spLocks noChangeArrowheads="1"/>
          </p:cNvSpPr>
          <p:nvPr/>
        </p:nvSpPr>
        <p:spPr bwMode="auto">
          <a:xfrm>
            <a:off x="3756025" y="633095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93" name="Oval 3813"/>
          <p:cNvSpPr>
            <a:spLocks noChangeArrowheads="1"/>
          </p:cNvSpPr>
          <p:nvPr/>
        </p:nvSpPr>
        <p:spPr bwMode="auto">
          <a:xfrm>
            <a:off x="3756025" y="63468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94" name="Oval 3814"/>
          <p:cNvSpPr>
            <a:spLocks noChangeArrowheads="1"/>
          </p:cNvSpPr>
          <p:nvPr/>
        </p:nvSpPr>
        <p:spPr bwMode="auto">
          <a:xfrm>
            <a:off x="3763963" y="62182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95" name="Oval 3815"/>
          <p:cNvSpPr>
            <a:spLocks noChangeArrowheads="1"/>
          </p:cNvSpPr>
          <p:nvPr/>
        </p:nvSpPr>
        <p:spPr bwMode="auto">
          <a:xfrm>
            <a:off x="3776663" y="61960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96" name="Oval 3816"/>
          <p:cNvSpPr>
            <a:spLocks noChangeArrowheads="1"/>
          </p:cNvSpPr>
          <p:nvPr/>
        </p:nvSpPr>
        <p:spPr bwMode="auto">
          <a:xfrm>
            <a:off x="3790950" y="617220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97" name="Oval 3817"/>
          <p:cNvSpPr>
            <a:spLocks noChangeArrowheads="1"/>
          </p:cNvSpPr>
          <p:nvPr/>
        </p:nvSpPr>
        <p:spPr bwMode="auto">
          <a:xfrm>
            <a:off x="3810000" y="615156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98" name="Oval 3818"/>
          <p:cNvSpPr>
            <a:spLocks noChangeArrowheads="1"/>
          </p:cNvSpPr>
          <p:nvPr/>
        </p:nvSpPr>
        <p:spPr bwMode="auto">
          <a:xfrm>
            <a:off x="3827463" y="61293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499" name="Oval 3819"/>
          <p:cNvSpPr>
            <a:spLocks noChangeArrowheads="1"/>
          </p:cNvSpPr>
          <p:nvPr/>
        </p:nvSpPr>
        <p:spPr bwMode="auto">
          <a:xfrm>
            <a:off x="3846513" y="611346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500" name="Oval 3820"/>
          <p:cNvSpPr>
            <a:spLocks noChangeArrowheads="1"/>
          </p:cNvSpPr>
          <p:nvPr/>
        </p:nvSpPr>
        <p:spPr bwMode="auto">
          <a:xfrm>
            <a:off x="3871913" y="61039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501" name="Oval 3821"/>
          <p:cNvSpPr>
            <a:spLocks noChangeArrowheads="1"/>
          </p:cNvSpPr>
          <p:nvPr/>
        </p:nvSpPr>
        <p:spPr bwMode="auto">
          <a:xfrm>
            <a:off x="3894138" y="609600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502" name="Oval 3822"/>
          <p:cNvSpPr>
            <a:spLocks noChangeArrowheads="1"/>
          </p:cNvSpPr>
          <p:nvPr/>
        </p:nvSpPr>
        <p:spPr bwMode="auto">
          <a:xfrm>
            <a:off x="3910013" y="60944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503" name="Oval 3823"/>
          <p:cNvSpPr>
            <a:spLocks noChangeArrowheads="1"/>
          </p:cNvSpPr>
          <p:nvPr/>
        </p:nvSpPr>
        <p:spPr bwMode="auto">
          <a:xfrm>
            <a:off x="3927475" y="609917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504" name="Oval 3824"/>
          <p:cNvSpPr>
            <a:spLocks noChangeArrowheads="1"/>
          </p:cNvSpPr>
          <p:nvPr/>
        </p:nvSpPr>
        <p:spPr bwMode="auto">
          <a:xfrm>
            <a:off x="3943350" y="61166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505" name="Oval 3825"/>
          <p:cNvSpPr>
            <a:spLocks noChangeArrowheads="1"/>
          </p:cNvSpPr>
          <p:nvPr/>
        </p:nvSpPr>
        <p:spPr bwMode="auto">
          <a:xfrm>
            <a:off x="3959225" y="613727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506" name="Oval 3826"/>
          <p:cNvSpPr>
            <a:spLocks noChangeArrowheads="1"/>
          </p:cNvSpPr>
          <p:nvPr/>
        </p:nvSpPr>
        <p:spPr bwMode="auto">
          <a:xfrm>
            <a:off x="3965575" y="61563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507" name="Oval 3827"/>
          <p:cNvSpPr>
            <a:spLocks noChangeArrowheads="1"/>
          </p:cNvSpPr>
          <p:nvPr/>
        </p:nvSpPr>
        <p:spPr bwMode="auto">
          <a:xfrm>
            <a:off x="3965575" y="618490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508" name="Oval 3828"/>
          <p:cNvSpPr>
            <a:spLocks noChangeArrowheads="1"/>
          </p:cNvSpPr>
          <p:nvPr/>
        </p:nvSpPr>
        <p:spPr bwMode="auto">
          <a:xfrm>
            <a:off x="3965575" y="620395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509" name="Oval 3829"/>
          <p:cNvSpPr>
            <a:spLocks noChangeArrowheads="1"/>
          </p:cNvSpPr>
          <p:nvPr/>
        </p:nvSpPr>
        <p:spPr bwMode="auto">
          <a:xfrm>
            <a:off x="3967163" y="623252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510" name="Oval 3830"/>
          <p:cNvSpPr>
            <a:spLocks noChangeArrowheads="1"/>
          </p:cNvSpPr>
          <p:nvPr/>
        </p:nvSpPr>
        <p:spPr bwMode="auto">
          <a:xfrm>
            <a:off x="3965575" y="62468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511" name="Oval 3831"/>
          <p:cNvSpPr>
            <a:spLocks noChangeArrowheads="1"/>
          </p:cNvSpPr>
          <p:nvPr/>
        </p:nvSpPr>
        <p:spPr bwMode="auto">
          <a:xfrm>
            <a:off x="3965575" y="626586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512" name="Oval 3832"/>
          <p:cNvSpPr>
            <a:spLocks noChangeArrowheads="1"/>
          </p:cNvSpPr>
          <p:nvPr/>
        </p:nvSpPr>
        <p:spPr bwMode="auto">
          <a:xfrm>
            <a:off x="3962400" y="628808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513" name="Oval 3833"/>
          <p:cNvSpPr>
            <a:spLocks noChangeArrowheads="1"/>
          </p:cNvSpPr>
          <p:nvPr/>
        </p:nvSpPr>
        <p:spPr bwMode="auto">
          <a:xfrm>
            <a:off x="3962400" y="631190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514" name="Oval 3834"/>
          <p:cNvSpPr>
            <a:spLocks noChangeArrowheads="1"/>
          </p:cNvSpPr>
          <p:nvPr/>
        </p:nvSpPr>
        <p:spPr bwMode="auto">
          <a:xfrm>
            <a:off x="3971925" y="633095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515" name="Oval 3835"/>
          <p:cNvSpPr>
            <a:spLocks noChangeArrowheads="1"/>
          </p:cNvSpPr>
          <p:nvPr/>
        </p:nvSpPr>
        <p:spPr bwMode="auto">
          <a:xfrm>
            <a:off x="3989388" y="634682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516" name="Oval 3836"/>
          <p:cNvSpPr>
            <a:spLocks noChangeArrowheads="1"/>
          </p:cNvSpPr>
          <p:nvPr/>
        </p:nvSpPr>
        <p:spPr bwMode="auto">
          <a:xfrm>
            <a:off x="4011613" y="635158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517" name="Oval 3837"/>
          <p:cNvSpPr>
            <a:spLocks noChangeArrowheads="1"/>
          </p:cNvSpPr>
          <p:nvPr/>
        </p:nvSpPr>
        <p:spPr bwMode="auto">
          <a:xfrm>
            <a:off x="4032250" y="635158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518" name="Oval 3838"/>
          <p:cNvSpPr>
            <a:spLocks noChangeArrowheads="1"/>
          </p:cNvSpPr>
          <p:nvPr/>
        </p:nvSpPr>
        <p:spPr bwMode="auto">
          <a:xfrm>
            <a:off x="4052888" y="633412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519" name="Oval 3839"/>
          <p:cNvSpPr>
            <a:spLocks noChangeArrowheads="1"/>
          </p:cNvSpPr>
          <p:nvPr/>
        </p:nvSpPr>
        <p:spPr bwMode="auto">
          <a:xfrm>
            <a:off x="4046538" y="632777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520" name="Oval 3840"/>
          <p:cNvSpPr>
            <a:spLocks noChangeArrowheads="1"/>
          </p:cNvSpPr>
          <p:nvPr/>
        </p:nvSpPr>
        <p:spPr bwMode="auto">
          <a:xfrm>
            <a:off x="4059238" y="631507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521" name="Oval 3841"/>
          <p:cNvSpPr>
            <a:spLocks noChangeArrowheads="1"/>
          </p:cNvSpPr>
          <p:nvPr/>
        </p:nvSpPr>
        <p:spPr bwMode="auto">
          <a:xfrm>
            <a:off x="4073525" y="62944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522" name="Oval 3842"/>
          <p:cNvSpPr>
            <a:spLocks noChangeArrowheads="1"/>
          </p:cNvSpPr>
          <p:nvPr/>
        </p:nvSpPr>
        <p:spPr bwMode="auto">
          <a:xfrm>
            <a:off x="4083050" y="627538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525" name="Oval 3845"/>
          <p:cNvSpPr>
            <a:spLocks noChangeArrowheads="1"/>
          </p:cNvSpPr>
          <p:nvPr/>
        </p:nvSpPr>
        <p:spPr bwMode="auto">
          <a:xfrm>
            <a:off x="3719513" y="621030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578" name="Oval 3898"/>
          <p:cNvSpPr>
            <a:spLocks noChangeArrowheads="1"/>
          </p:cNvSpPr>
          <p:nvPr/>
        </p:nvSpPr>
        <p:spPr bwMode="auto">
          <a:xfrm>
            <a:off x="4278313" y="615315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579" name="Oval 3899"/>
          <p:cNvSpPr>
            <a:spLocks noChangeArrowheads="1"/>
          </p:cNvSpPr>
          <p:nvPr/>
        </p:nvSpPr>
        <p:spPr bwMode="auto">
          <a:xfrm>
            <a:off x="4260850" y="61293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580" name="Oval 3900"/>
          <p:cNvSpPr>
            <a:spLocks noChangeArrowheads="1"/>
          </p:cNvSpPr>
          <p:nvPr/>
        </p:nvSpPr>
        <p:spPr bwMode="auto">
          <a:xfrm>
            <a:off x="4241800" y="610870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581" name="Oval 3901"/>
          <p:cNvSpPr>
            <a:spLocks noChangeArrowheads="1"/>
          </p:cNvSpPr>
          <p:nvPr/>
        </p:nvSpPr>
        <p:spPr bwMode="auto">
          <a:xfrm>
            <a:off x="4222750" y="609600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582" name="Oval 3902"/>
          <p:cNvSpPr>
            <a:spLocks noChangeArrowheads="1"/>
          </p:cNvSpPr>
          <p:nvPr/>
        </p:nvSpPr>
        <p:spPr bwMode="auto">
          <a:xfrm>
            <a:off x="4202113" y="608647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583" name="Oval 3903"/>
          <p:cNvSpPr>
            <a:spLocks noChangeArrowheads="1"/>
          </p:cNvSpPr>
          <p:nvPr/>
        </p:nvSpPr>
        <p:spPr bwMode="auto">
          <a:xfrm>
            <a:off x="4175125" y="608965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584" name="Oval 3904"/>
          <p:cNvSpPr>
            <a:spLocks noChangeArrowheads="1"/>
          </p:cNvSpPr>
          <p:nvPr/>
        </p:nvSpPr>
        <p:spPr bwMode="auto">
          <a:xfrm>
            <a:off x="4151313" y="609917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585" name="Oval 3905"/>
          <p:cNvSpPr>
            <a:spLocks noChangeArrowheads="1"/>
          </p:cNvSpPr>
          <p:nvPr/>
        </p:nvSpPr>
        <p:spPr bwMode="auto">
          <a:xfrm>
            <a:off x="4125913" y="611822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586" name="Oval 3906"/>
          <p:cNvSpPr>
            <a:spLocks noChangeArrowheads="1"/>
          </p:cNvSpPr>
          <p:nvPr/>
        </p:nvSpPr>
        <p:spPr bwMode="auto">
          <a:xfrm>
            <a:off x="4113213" y="61325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587" name="Oval 3907"/>
          <p:cNvSpPr>
            <a:spLocks noChangeArrowheads="1"/>
          </p:cNvSpPr>
          <p:nvPr/>
        </p:nvSpPr>
        <p:spPr bwMode="auto">
          <a:xfrm>
            <a:off x="4103688" y="614997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588" name="Oval 3908"/>
          <p:cNvSpPr>
            <a:spLocks noChangeArrowheads="1"/>
          </p:cNvSpPr>
          <p:nvPr/>
        </p:nvSpPr>
        <p:spPr bwMode="auto">
          <a:xfrm>
            <a:off x="4092575" y="617220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589" name="Oval 3909"/>
          <p:cNvSpPr>
            <a:spLocks noChangeArrowheads="1"/>
          </p:cNvSpPr>
          <p:nvPr/>
        </p:nvSpPr>
        <p:spPr bwMode="auto">
          <a:xfrm>
            <a:off x="4092575" y="61944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590" name="Oval 3910"/>
          <p:cNvSpPr>
            <a:spLocks noChangeArrowheads="1"/>
          </p:cNvSpPr>
          <p:nvPr/>
        </p:nvSpPr>
        <p:spPr bwMode="auto">
          <a:xfrm>
            <a:off x="4089400" y="621506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591" name="Oval 3911"/>
          <p:cNvSpPr>
            <a:spLocks noChangeArrowheads="1"/>
          </p:cNvSpPr>
          <p:nvPr/>
        </p:nvSpPr>
        <p:spPr bwMode="auto">
          <a:xfrm>
            <a:off x="4086225" y="624205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592" name="Oval 3912"/>
          <p:cNvSpPr>
            <a:spLocks noChangeArrowheads="1"/>
          </p:cNvSpPr>
          <p:nvPr/>
        </p:nvSpPr>
        <p:spPr bwMode="auto">
          <a:xfrm>
            <a:off x="4090988" y="626586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593" name="Oval 3913"/>
          <p:cNvSpPr>
            <a:spLocks noChangeArrowheads="1"/>
          </p:cNvSpPr>
          <p:nvPr/>
        </p:nvSpPr>
        <p:spPr bwMode="auto">
          <a:xfrm>
            <a:off x="4100513" y="62849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594" name="Oval 3914"/>
          <p:cNvSpPr>
            <a:spLocks noChangeArrowheads="1"/>
          </p:cNvSpPr>
          <p:nvPr/>
        </p:nvSpPr>
        <p:spPr bwMode="auto">
          <a:xfrm>
            <a:off x="4108450" y="63087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595" name="Oval 3915"/>
          <p:cNvSpPr>
            <a:spLocks noChangeArrowheads="1"/>
          </p:cNvSpPr>
          <p:nvPr/>
        </p:nvSpPr>
        <p:spPr bwMode="auto">
          <a:xfrm>
            <a:off x="4125913" y="63230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596" name="Oval 3916"/>
          <p:cNvSpPr>
            <a:spLocks noChangeArrowheads="1"/>
          </p:cNvSpPr>
          <p:nvPr/>
        </p:nvSpPr>
        <p:spPr bwMode="auto">
          <a:xfrm>
            <a:off x="4143375" y="633730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597" name="Oval 3917"/>
          <p:cNvSpPr>
            <a:spLocks noChangeArrowheads="1"/>
          </p:cNvSpPr>
          <p:nvPr/>
        </p:nvSpPr>
        <p:spPr bwMode="auto">
          <a:xfrm>
            <a:off x="4167188" y="634682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598" name="Oval 3918"/>
          <p:cNvSpPr>
            <a:spLocks noChangeArrowheads="1"/>
          </p:cNvSpPr>
          <p:nvPr/>
        </p:nvSpPr>
        <p:spPr bwMode="auto">
          <a:xfrm>
            <a:off x="4191000" y="63468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599" name="Oval 3919"/>
          <p:cNvSpPr>
            <a:spLocks noChangeArrowheads="1"/>
          </p:cNvSpPr>
          <p:nvPr/>
        </p:nvSpPr>
        <p:spPr bwMode="auto">
          <a:xfrm>
            <a:off x="4214813" y="634682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00" name="Oval 3920"/>
          <p:cNvSpPr>
            <a:spLocks noChangeArrowheads="1"/>
          </p:cNvSpPr>
          <p:nvPr/>
        </p:nvSpPr>
        <p:spPr bwMode="auto">
          <a:xfrm>
            <a:off x="4232275" y="633888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01" name="Oval 3921"/>
          <p:cNvSpPr>
            <a:spLocks noChangeArrowheads="1"/>
          </p:cNvSpPr>
          <p:nvPr/>
        </p:nvSpPr>
        <p:spPr bwMode="auto">
          <a:xfrm>
            <a:off x="4246563" y="632618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02" name="Oval 3922"/>
          <p:cNvSpPr>
            <a:spLocks noChangeArrowheads="1"/>
          </p:cNvSpPr>
          <p:nvPr/>
        </p:nvSpPr>
        <p:spPr bwMode="auto">
          <a:xfrm>
            <a:off x="4260850" y="631348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03" name="Oval 3923"/>
          <p:cNvSpPr>
            <a:spLocks noChangeArrowheads="1"/>
          </p:cNvSpPr>
          <p:nvPr/>
        </p:nvSpPr>
        <p:spPr bwMode="auto">
          <a:xfrm>
            <a:off x="4271963" y="62944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04" name="Oval 3924"/>
          <p:cNvSpPr>
            <a:spLocks noChangeArrowheads="1"/>
          </p:cNvSpPr>
          <p:nvPr/>
        </p:nvSpPr>
        <p:spPr bwMode="auto">
          <a:xfrm>
            <a:off x="4278313" y="62722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05" name="Oval 3925"/>
          <p:cNvSpPr>
            <a:spLocks noChangeArrowheads="1"/>
          </p:cNvSpPr>
          <p:nvPr/>
        </p:nvSpPr>
        <p:spPr bwMode="auto">
          <a:xfrm>
            <a:off x="4281488" y="624840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06" name="Oval 3926"/>
          <p:cNvSpPr>
            <a:spLocks noChangeArrowheads="1"/>
          </p:cNvSpPr>
          <p:nvPr/>
        </p:nvSpPr>
        <p:spPr bwMode="auto">
          <a:xfrm>
            <a:off x="4281488" y="622300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07" name="Oval 3927"/>
          <p:cNvSpPr>
            <a:spLocks noChangeArrowheads="1"/>
          </p:cNvSpPr>
          <p:nvPr/>
        </p:nvSpPr>
        <p:spPr bwMode="auto">
          <a:xfrm>
            <a:off x="4287838" y="619442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08" name="Oval 3928"/>
          <p:cNvSpPr>
            <a:spLocks noChangeArrowheads="1"/>
          </p:cNvSpPr>
          <p:nvPr/>
        </p:nvSpPr>
        <p:spPr bwMode="auto">
          <a:xfrm>
            <a:off x="4283075" y="617537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09" name="Oval 3929"/>
          <p:cNvSpPr>
            <a:spLocks noChangeArrowheads="1"/>
          </p:cNvSpPr>
          <p:nvPr/>
        </p:nvSpPr>
        <p:spPr bwMode="auto">
          <a:xfrm>
            <a:off x="4287838" y="608965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10" name="Oval 3930"/>
          <p:cNvSpPr>
            <a:spLocks noChangeArrowheads="1"/>
          </p:cNvSpPr>
          <p:nvPr/>
        </p:nvSpPr>
        <p:spPr bwMode="auto">
          <a:xfrm>
            <a:off x="4286250" y="611187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11" name="Oval 3931"/>
          <p:cNvSpPr>
            <a:spLocks noChangeArrowheads="1"/>
          </p:cNvSpPr>
          <p:nvPr/>
        </p:nvSpPr>
        <p:spPr bwMode="auto">
          <a:xfrm>
            <a:off x="4286250" y="613410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12" name="Oval 3932"/>
          <p:cNvSpPr>
            <a:spLocks noChangeArrowheads="1"/>
          </p:cNvSpPr>
          <p:nvPr/>
        </p:nvSpPr>
        <p:spPr bwMode="auto">
          <a:xfrm>
            <a:off x="4291013" y="615632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13" name="Oval 3933"/>
          <p:cNvSpPr>
            <a:spLocks noChangeArrowheads="1"/>
          </p:cNvSpPr>
          <p:nvPr/>
        </p:nvSpPr>
        <p:spPr bwMode="auto">
          <a:xfrm>
            <a:off x="4291013" y="617537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14" name="Oval 3934"/>
          <p:cNvSpPr>
            <a:spLocks noChangeArrowheads="1"/>
          </p:cNvSpPr>
          <p:nvPr/>
        </p:nvSpPr>
        <p:spPr bwMode="auto">
          <a:xfrm>
            <a:off x="4291013" y="620712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15" name="Oval 3935"/>
          <p:cNvSpPr>
            <a:spLocks noChangeArrowheads="1"/>
          </p:cNvSpPr>
          <p:nvPr/>
        </p:nvSpPr>
        <p:spPr bwMode="auto">
          <a:xfrm>
            <a:off x="4289425" y="623570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16" name="Oval 3936"/>
          <p:cNvSpPr>
            <a:spLocks noChangeArrowheads="1"/>
          </p:cNvSpPr>
          <p:nvPr/>
        </p:nvSpPr>
        <p:spPr bwMode="auto">
          <a:xfrm>
            <a:off x="4287838" y="626110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17" name="Oval 3937"/>
          <p:cNvSpPr>
            <a:spLocks noChangeArrowheads="1"/>
          </p:cNvSpPr>
          <p:nvPr/>
        </p:nvSpPr>
        <p:spPr bwMode="auto">
          <a:xfrm>
            <a:off x="4286250" y="628015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18" name="Oval 3938"/>
          <p:cNvSpPr>
            <a:spLocks noChangeArrowheads="1"/>
          </p:cNvSpPr>
          <p:nvPr/>
        </p:nvSpPr>
        <p:spPr bwMode="auto">
          <a:xfrm>
            <a:off x="4279900" y="62960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19" name="Oval 3939"/>
          <p:cNvSpPr>
            <a:spLocks noChangeArrowheads="1"/>
          </p:cNvSpPr>
          <p:nvPr/>
        </p:nvSpPr>
        <p:spPr bwMode="auto">
          <a:xfrm>
            <a:off x="4286250" y="631348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20" name="Oval 3940"/>
          <p:cNvSpPr>
            <a:spLocks noChangeArrowheads="1"/>
          </p:cNvSpPr>
          <p:nvPr/>
        </p:nvSpPr>
        <p:spPr bwMode="auto">
          <a:xfrm>
            <a:off x="4297363" y="63325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21" name="Oval 3941"/>
          <p:cNvSpPr>
            <a:spLocks noChangeArrowheads="1"/>
          </p:cNvSpPr>
          <p:nvPr/>
        </p:nvSpPr>
        <p:spPr bwMode="auto">
          <a:xfrm>
            <a:off x="4310063" y="634682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22" name="Oval 3942"/>
          <p:cNvSpPr>
            <a:spLocks noChangeArrowheads="1"/>
          </p:cNvSpPr>
          <p:nvPr/>
        </p:nvSpPr>
        <p:spPr bwMode="auto">
          <a:xfrm>
            <a:off x="4329113" y="634682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23" name="Oval 3943"/>
          <p:cNvSpPr>
            <a:spLocks noChangeArrowheads="1"/>
          </p:cNvSpPr>
          <p:nvPr/>
        </p:nvSpPr>
        <p:spPr bwMode="auto">
          <a:xfrm>
            <a:off x="4352925" y="634206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24" name="Oval 3944"/>
          <p:cNvSpPr>
            <a:spLocks noChangeArrowheads="1"/>
          </p:cNvSpPr>
          <p:nvPr/>
        </p:nvSpPr>
        <p:spPr bwMode="auto">
          <a:xfrm>
            <a:off x="4373563" y="632460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25" name="Oval 3945"/>
          <p:cNvSpPr>
            <a:spLocks noChangeArrowheads="1"/>
          </p:cNvSpPr>
          <p:nvPr/>
        </p:nvSpPr>
        <p:spPr bwMode="auto">
          <a:xfrm>
            <a:off x="4386263" y="63071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26" name="Oval 3946"/>
          <p:cNvSpPr>
            <a:spLocks noChangeArrowheads="1"/>
          </p:cNvSpPr>
          <p:nvPr/>
        </p:nvSpPr>
        <p:spPr bwMode="auto">
          <a:xfrm>
            <a:off x="4400550" y="628650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27" name="Oval 3947"/>
          <p:cNvSpPr>
            <a:spLocks noChangeArrowheads="1"/>
          </p:cNvSpPr>
          <p:nvPr/>
        </p:nvSpPr>
        <p:spPr bwMode="auto">
          <a:xfrm>
            <a:off x="4411663" y="627062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28" name="Oval 3948"/>
          <p:cNvSpPr>
            <a:spLocks noChangeArrowheads="1"/>
          </p:cNvSpPr>
          <p:nvPr/>
        </p:nvSpPr>
        <p:spPr bwMode="auto">
          <a:xfrm>
            <a:off x="4421188" y="625475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29" name="Oval 3949"/>
          <p:cNvSpPr>
            <a:spLocks noChangeArrowheads="1"/>
          </p:cNvSpPr>
          <p:nvPr/>
        </p:nvSpPr>
        <p:spPr bwMode="auto">
          <a:xfrm>
            <a:off x="4429125" y="623570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30" name="Oval 3950"/>
          <p:cNvSpPr>
            <a:spLocks noChangeArrowheads="1"/>
          </p:cNvSpPr>
          <p:nvPr/>
        </p:nvSpPr>
        <p:spPr bwMode="auto">
          <a:xfrm>
            <a:off x="4183063" y="595947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31" name="Oval 3951"/>
          <p:cNvSpPr>
            <a:spLocks noChangeArrowheads="1"/>
          </p:cNvSpPr>
          <p:nvPr/>
        </p:nvSpPr>
        <p:spPr bwMode="auto">
          <a:xfrm>
            <a:off x="4194175" y="59658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32" name="Oval 3952"/>
          <p:cNvSpPr>
            <a:spLocks noChangeArrowheads="1"/>
          </p:cNvSpPr>
          <p:nvPr/>
        </p:nvSpPr>
        <p:spPr bwMode="auto">
          <a:xfrm>
            <a:off x="4210050" y="59769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33" name="Oval 3953"/>
          <p:cNvSpPr>
            <a:spLocks noChangeArrowheads="1"/>
          </p:cNvSpPr>
          <p:nvPr/>
        </p:nvSpPr>
        <p:spPr bwMode="auto">
          <a:xfrm>
            <a:off x="4224338" y="598646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34" name="Oval 3954"/>
          <p:cNvSpPr>
            <a:spLocks noChangeArrowheads="1"/>
          </p:cNvSpPr>
          <p:nvPr/>
        </p:nvSpPr>
        <p:spPr bwMode="auto">
          <a:xfrm>
            <a:off x="4240213" y="600075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35" name="Oval 3955"/>
          <p:cNvSpPr>
            <a:spLocks noChangeArrowheads="1"/>
          </p:cNvSpPr>
          <p:nvPr/>
        </p:nvSpPr>
        <p:spPr bwMode="auto">
          <a:xfrm>
            <a:off x="4762500" y="614680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36" name="Oval 3956"/>
          <p:cNvSpPr>
            <a:spLocks noChangeArrowheads="1"/>
          </p:cNvSpPr>
          <p:nvPr/>
        </p:nvSpPr>
        <p:spPr bwMode="auto">
          <a:xfrm>
            <a:off x="4725988" y="621030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37" name="Oval 3957"/>
          <p:cNvSpPr>
            <a:spLocks noChangeArrowheads="1"/>
          </p:cNvSpPr>
          <p:nvPr/>
        </p:nvSpPr>
        <p:spPr bwMode="auto">
          <a:xfrm>
            <a:off x="4738688" y="618490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38" name="Oval 3958"/>
          <p:cNvSpPr>
            <a:spLocks noChangeArrowheads="1"/>
          </p:cNvSpPr>
          <p:nvPr/>
        </p:nvSpPr>
        <p:spPr bwMode="auto">
          <a:xfrm>
            <a:off x="4749800" y="61674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39" name="Oval 3959"/>
          <p:cNvSpPr>
            <a:spLocks noChangeArrowheads="1"/>
          </p:cNvSpPr>
          <p:nvPr/>
        </p:nvSpPr>
        <p:spPr bwMode="auto">
          <a:xfrm>
            <a:off x="4773613" y="612457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40" name="Oval 3960"/>
          <p:cNvSpPr>
            <a:spLocks noChangeArrowheads="1"/>
          </p:cNvSpPr>
          <p:nvPr/>
        </p:nvSpPr>
        <p:spPr bwMode="auto">
          <a:xfrm>
            <a:off x="4786313" y="610870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41" name="Oval 3961"/>
          <p:cNvSpPr>
            <a:spLocks noChangeArrowheads="1"/>
          </p:cNvSpPr>
          <p:nvPr/>
        </p:nvSpPr>
        <p:spPr bwMode="auto">
          <a:xfrm>
            <a:off x="4797425" y="608965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42" name="Oval 3962"/>
          <p:cNvSpPr>
            <a:spLocks noChangeArrowheads="1"/>
          </p:cNvSpPr>
          <p:nvPr/>
        </p:nvSpPr>
        <p:spPr bwMode="auto">
          <a:xfrm>
            <a:off x="4810125" y="606425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43" name="Oval 3963"/>
          <p:cNvSpPr>
            <a:spLocks noChangeArrowheads="1"/>
          </p:cNvSpPr>
          <p:nvPr/>
        </p:nvSpPr>
        <p:spPr bwMode="auto">
          <a:xfrm>
            <a:off x="4826000" y="60436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44" name="Oval 3964"/>
          <p:cNvSpPr>
            <a:spLocks noChangeArrowheads="1"/>
          </p:cNvSpPr>
          <p:nvPr/>
        </p:nvSpPr>
        <p:spPr bwMode="auto">
          <a:xfrm>
            <a:off x="4840288" y="602456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45" name="Oval 3965"/>
          <p:cNvSpPr>
            <a:spLocks noChangeArrowheads="1"/>
          </p:cNvSpPr>
          <p:nvPr/>
        </p:nvSpPr>
        <p:spPr bwMode="auto">
          <a:xfrm>
            <a:off x="4848225" y="60023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46" name="Oval 3966"/>
          <p:cNvSpPr>
            <a:spLocks noChangeArrowheads="1"/>
          </p:cNvSpPr>
          <p:nvPr/>
        </p:nvSpPr>
        <p:spPr bwMode="auto">
          <a:xfrm>
            <a:off x="4865688" y="59801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47" name="Oval 3967"/>
          <p:cNvSpPr>
            <a:spLocks noChangeArrowheads="1"/>
          </p:cNvSpPr>
          <p:nvPr/>
        </p:nvSpPr>
        <p:spPr bwMode="auto">
          <a:xfrm>
            <a:off x="4881563" y="595788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48" name="Oval 3968"/>
          <p:cNvSpPr>
            <a:spLocks noChangeArrowheads="1"/>
          </p:cNvSpPr>
          <p:nvPr/>
        </p:nvSpPr>
        <p:spPr bwMode="auto">
          <a:xfrm>
            <a:off x="4889500" y="593725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49" name="Oval 3969"/>
          <p:cNvSpPr>
            <a:spLocks noChangeArrowheads="1"/>
          </p:cNvSpPr>
          <p:nvPr/>
        </p:nvSpPr>
        <p:spPr bwMode="auto">
          <a:xfrm>
            <a:off x="4902200" y="59150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50" name="Oval 3970"/>
          <p:cNvSpPr>
            <a:spLocks noChangeArrowheads="1"/>
          </p:cNvSpPr>
          <p:nvPr/>
        </p:nvSpPr>
        <p:spPr bwMode="auto">
          <a:xfrm>
            <a:off x="4911725" y="589597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51" name="Oval 3971"/>
          <p:cNvSpPr>
            <a:spLocks noChangeArrowheads="1"/>
          </p:cNvSpPr>
          <p:nvPr/>
        </p:nvSpPr>
        <p:spPr bwMode="auto">
          <a:xfrm>
            <a:off x="4919663" y="587216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52" name="Oval 3972"/>
          <p:cNvSpPr>
            <a:spLocks noChangeArrowheads="1"/>
          </p:cNvSpPr>
          <p:nvPr/>
        </p:nvSpPr>
        <p:spPr bwMode="auto">
          <a:xfrm>
            <a:off x="4930775" y="58531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53" name="Oval 3973"/>
          <p:cNvSpPr>
            <a:spLocks noChangeArrowheads="1"/>
          </p:cNvSpPr>
          <p:nvPr/>
        </p:nvSpPr>
        <p:spPr bwMode="auto">
          <a:xfrm>
            <a:off x="4937125" y="58245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54" name="Oval 3974"/>
          <p:cNvSpPr>
            <a:spLocks noChangeArrowheads="1"/>
          </p:cNvSpPr>
          <p:nvPr/>
        </p:nvSpPr>
        <p:spPr bwMode="auto">
          <a:xfrm>
            <a:off x="4945063" y="579596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55" name="Oval 3975"/>
          <p:cNvSpPr>
            <a:spLocks noChangeArrowheads="1"/>
          </p:cNvSpPr>
          <p:nvPr/>
        </p:nvSpPr>
        <p:spPr bwMode="auto">
          <a:xfrm>
            <a:off x="4949825" y="577056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56" name="Oval 3976"/>
          <p:cNvSpPr>
            <a:spLocks noChangeArrowheads="1"/>
          </p:cNvSpPr>
          <p:nvPr/>
        </p:nvSpPr>
        <p:spPr bwMode="auto">
          <a:xfrm>
            <a:off x="4949825" y="574516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57" name="Oval 3977"/>
          <p:cNvSpPr>
            <a:spLocks noChangeArrowheads="1"/>
          </p:cNvSpPr>
          <p:nvPr/>
        </p:nvSpPr>
        <p:spPr bwMode="auto">
          <a:xfrm>
            <a:off x="4945063" y="572452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58" name="Oval 3978"/>
          <p:cNvSpPr>
            <a:spLocks noChangeArrowheads="1"/>
          </p:cNvSpPr>
          <p:nvPr/>
        </p:nvSpPr>
        <p:spPr bwMode="auto">
          <a:xfrm>
            <a:off x="4930775" y="570388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59" name="Oval 3979"/>
          <p:cNvSpPr>
            <a:spLocks noChangeArrowheads="1"/>
          </p:cNvSpPr>
          <p:nvPr/>
        </p:nvSpPr>
        <p:spPr bwMode="auto">
          <a:xfrm>
            <a:off x="4911725" y="569277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60" name="Oval 3980"/>
          <p:cNvSpPr>
            <a:spLocks noChangeArrowheads="1"/>
          </p:cNvSpPr>
          <p:nvPr/>
        </p:nvSpPr>
        <p:spPr bwMode="auto">
          <a:xfrm>
            <a:off x="4887913" y="569118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61" name="Oval 3981"/>
          <p:cNvSpPr>
            <a:spLocks noChangeArrowheads="1"/>
          </p:cNvSpPr>
          <p:nvPr/>
        </p:nvSpPr>
        <p:spPr bwMode="auto">
          <a:xfrm>
            <a:off x="4873625" y="57007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62" name="Oval 3982"/>
          <p:cNvSpPr>
            <a:spLocks noChangeArrowheads="1"/>
          </p:cNvSpPr>
          <p:nvPr/>
        </p:nvSpPr>
        <p:spPr bwMode="auto">
          <a:xfrm>
            <a:off x="4857750" y="571500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63" name="Oval 3983"/>
          <p:cNvSpPr>
            <a:spLocks noChangeArrowheads="1"/>
          </p:cNvSpPr>
          <p:nvPr/>
        </p:nvSpPr>
        <p:spPr bwMode="auto">
          <a:xfrm>
            <a:off x="4845050" y="57388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64" name="Oval 3984"/>
          <p:cNvSpPr>
            <a:spLocks noChangeArrowheads="1"/>
          </p:cNvSpPr>
          <p:nvPr/>
        </p:nvSpPr>
        <p:spPr bwMode="auto">
          <a:xfrm>
            <a:off x="4833938" y="57610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65" name="Oval 3985"/>
          <p:cNvSpPr>
            <a:spLocks noChangeArrowheads="1"/>
          </p:cNvSpPr>
          <p:nvPr/>
        </p:nvSpPr>
        <p:spPr bwMode="auto">
          <a:xfrm>
            <a:off x="4824413" y="57864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66" name="Oval 3986"/>
          <p:cNvSpPr>
            <a:spLocks noChangeArrowheads="1"/>
          </p:cNvSpPr>
          <p:nvPr/>
        </p:nvSpPr>
        <p:spPr bwMode="auto">
          <a:xfrm>
            <a:off x="4821238" y="580866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67" name="Oval 3987"/>
          <p:cNvSpPr>
            <a:spLocks noChangeArrowheads="1"/>
          </p:cNvSpPr>
          <p:nvPr/>
        </p:nvSpPr>
        <p:spPr bwMode="auto">
          <a:xfrm>
            <a:off x="4814888" y="58245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68" name="Oval 3988"/>
          <p:cNvSpPr>
            <a:spLocks noChangeArrowheads="1"/>
          </p:cNvSpPr>
          <p:nvPr/>
        </p:nvSpPr>
        <p:spPr bwMode="auto">
          <a:xfrm>
            <a:off x="4808538" y="584200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69" name="Oval 3989"/>
          <p:cNvSpPr>
            <a:spLocks noChangeArrowheads="1"/>
          </p:cNvSpPr>
          <p:nvPr/>
        </p:nvSpPr>
        <p:spPr bwMode="auto">
          <a:xfrm>
            <a:off x="4811713" y="586740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70" name="Oval 3990"/>
          <p:cNvSpPr>
            <a:spLocks noChangeArrowheads="1"/>
          </p:cNvSpPr>
          <p:nvPr/>
        </p:nvSpPr>
        <p:spPr bwMode="auto">
          <a:xfrm>
            <a:off x="4808538" y="58912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71" name="Oval 3991"/>
          <p:cNvSpPr>
            <a:spLocks noChangeArrowheads="1"/>
          </p:cNvSpPr>
          <p:nvPr/>
        </p:nvSpPr>
        <p:spPr bwMode="auto">
          <a:xfrm>
            <a:off x="4806950" y="591820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72" name="Oval 3992"/>
          <p:cNvSpPr>
            <a:spLocks noChangeArrowheads="1"/>
          </p:cNvSpPr>
          <p:nvPr/>
        </p:nvSpPr>
        <p:spPr bwMode="auto">
          <a:xfrm>
            <a:off x="4803775" y="594360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73" name="Oval 3993"/>
          <p:cNvSpPr>
            <a:spLocks noChangeArrowheads="1"/>
          </p:cNvSpPr>
          <p:nvPr/>
        </p:nvSpPr>
        <p:spPr bwMode="auto">
          <a:xfrm>
            <a:off x="4802188" y="596900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74" name="Oval 3994"/>
          <p:cNvSpPr>
            <a:spLocks noChangeArrowheads="1"/>
          </p:cNvSpPr>
          <p:nvPr/>
        </p:nvSpPr>
        <p:spPr bwMode="auto">
          <a:xfrm>
            <a:off x="4802188" y="59928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75" name="Oval 3995"/>
          <p:cNvSpPr>
            <a:spLocks noChangeArrowheads="1"/>
          </p:cNvSpPr>
          <p:nvPr/>
        </p:nvSpPr>
        <p:spPr bwMode="auto">
          <a:xfrm>
            <a:off x="4802188" y="60150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76" name="Oval 3996"/>
          <p:cNvSpPr>
            <a:spLocks noChangeArrowheads="1"/>
          </p:cNvSpPr>
          <p:nvPr/>
        </p:nvSpPr>
        <p:spPr bwMode="auto">
          <a:xfrm>
            <a:off x="4802188" y="60436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77" name="Oval 3997"/>
          <p:cNvSpPr>
            <a:spLocks noChangeArrowheads="1"/>
          </p:cNvSpPr>
          <p:nvPr/>
        </p:nvSpPr>
        <p:spPr bwMode="auto">
          <a:xfrm>
            <a:off x="4803775" y="60658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78" name="Oval 3998"/>
          <p:cNvSpPr>
            <a:spLocks noChangeArrowheads="1"/>
          </p:cNvSpPr>
          <p:nvPr/>
        </p:nvSpPr>
        <p:spPr bwMode="auto">
          <a:xfrm>
            <a:off x="4802188" y="608330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79" name="Oval 3999"/>
          <p:cNvSpPr>
            <a:spLocks noChangeArrowheads="1"/>
          </p:cNvSpPr>
          <p:nvPr/>
        </p:nvSpPr>
        <p:spPr bwMode="auto">
          <a:xfrm>
            <a:off x="4802188" y="610076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80" name="Oval 4000"/>
          <p:cNvSpPr>
            <a:spLocks noChangeArrowheads="1"/>
          </p:cNvSpPr>
          <p:nvPr/>
        </p:nvSpPr>
        <p:spPr bwMode="auto">
          <a:xfrm>
            <a:off x="4802188" y="61293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81" name="Oval 4001"/>
          <p:cNvSpPr>
            <a:spLocks noChangeArrowheads="1"/>
          </p:cNvSpPr>
          <p:nvPr/>
        </p:nvSpPr>
        <p:spPr bwMode="auto">
          <a:xfrm>
            <a:off x="4805363" y="615315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82" name="Oval 4002"/>
          <p:cNvSpPr>
            <a:spLocks noChangeArrowheads="1"/>
          </p:cNvSpPr>
          <p:nvPr/>
        </p:nvSpPr>
        <p:spPr bwMode="auto">
          <a:xfrm>
            <a:off x="4802188" y="617537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83" name="Oval 4003"/>
          <p:cNvSpPr>
            <a:spLocks noChangeArrowheads="1"/>
          </p:cNvSpPr>
          <p:nvPr/>
        </p:nvSpPr>
        <p:spPr bwMode="auto">
          <a:xfrm>
            <a:off x="4805363" y="620077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84" name="Oval 4004"/>
          <p:cNvSpPr>
            <a:spLocks noChangeArrowheads="1"/>
          </p:cNvSpPr>
          <p:nvPr/>
        </p:nvSpPr>
        <p:spPr bwMode="auto">
          <a:xfrm>
            <a:off x="4806950" y="622458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85" name="Oval 4005"/>
          <p:cNvSpPr>
            <a:spLocks noChangeArrowheads="1"/>
          </p:cNvSpPr>
          <p:nvPr/>
        </p:nvSpPr>
        <p:spPr bwMode="auto">
          <a:xfrm>
            <a:off x="4803775" y="62452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86" name="Oval 4006"/>
          <p:cNvSpPr>
            <a:spLocks noChangeArrowheads="1"/>
          </p:cNvSpPr>
          <p:nvPr/>
        </p:nvSpPr>
        <p:spPr bwMode="auto">
          <a:xfrm>
            <a:off x="4810125" y="62722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87" name="Oval 4007"/>
          <p:cNvSpPr>
            <a:spLocks noChangeArrowheads="1"/>
          </p:cNvSpPr>
          <p:nvPr/>
        </p:nvSpPr>
        <p:spPr bwMode="auto">
          <a:xfrm>
            <a:off x="4811713" y="629602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88" name="Oval 4008"/>
          <p:cNvSpPr>
            <a:spLocks noChangeArrowheads="1"/>
          </p:cNvSpPr>
          <p:nvPr/>
        </p:nvSpPr>
        <p:spPr bwMode="auto">
          <a:xfrm>
            <a:off x="4821238" y="63103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89" name="Oval 4009"/>
          <p:cNvSpPr>
            <a:spLocks noChangeArrowheads="1"/>
          </p:cNvSpPr>
          <p:nvPr/>
        </p:nvSpPr>
        <p:spPr bwMode="auto">
          <a:xfrm>
            <a:off x="4832350" y="632618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90" name="Oval 4010"/>
          <p:cNvSpPr>
            <a:spLocks noChangeArrowheads="1"/>
          </p:cNvSpPr>
          <p:nvPr/>
        </p:nvSpPr>
        <p:spPr bwMode="auto">
          <a:xfrm>
            <a:off x="4851400" y="634365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91" name="Oval 4011"/>
          <p:cNvSpPr>
            <a:spLocks noChangeArrowheads="1"/>
          </p:cNvSpPr>
          <p:nvPr/>
        </p:nvSpPr>
        <p:spPr bwMode="auto">
          <a:xfrm>
            <a:off x="4876800" y="635317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92" name="Oval 4012"/>
          <p:cNvSpPr>
            <a:spLocks noChangeArrowheads="1"/>
          </p:cNvSpPr>
          <p:nvPr/>
        </p:nvSpPr>
        <p:spPr bwMode="auto">
          <a:xfrm>
            <a:off x="4897438" y="635635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93" name="Oval 4013"/>
          <p:cNvSpPr>
            <a:spLocks noChangeArrowheads="1"/>
          </p:cNvSpPr>
          <p:nvPr/>
        </p:nvSpPr>
        <p:spPr bwMode="auto">
          <a:xfrm>
            <a:off x="4926013" y="63579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94" name="Oval 4014"/>
          <p:cNvSpPr>
            <a:spLocks noChangeArrowheads="1"/>
          </p:cNvSpPr>
          <p:nvPr/>
        </p:nvSpPr>
        <p:spPr bwMode="auto">
          <a:xfrm>
            <a:off x="4948238" y="634365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95" name="Oval 4015"/>
          <p:cNvSpPr>
            <a:spLocks noChangeArrowheads="1"/>
          </p:cNvSpPr>
          <p:nvPr/>
        </p:nvSpPr>
        <p:spPr bwMode="auto">
          <a:xfrm>
            <a:off x="4962525" y="632777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96" name="Oval 4016"/>
          <p:cNvSpPr>
            <a:spLocks noChangeArrowheads="1"/>
          </p:cNvSpPr>
          <p:nvPr/>
        </p:nvSpPr>
        <p:spPr bwMode="auto">
          <a:xfrm>
            <a:off x="4975225" y="631666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97" name="Oval 4017"/>
          <p:cNvSpPr>
            <a:spLocks noChangeArrowheads="1"/>
          </p:cNvSpPr>
          <p:nvPr/>
        </p:nvSpPr>
        <p:spPr bwMode="auto">
          <a:xfrm>
            <a:off x="4986338" y="630237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98" name="Oval 4018"/>
          <p:cNvSpPr>
            <a:spLocks noChangeArrowheads="1"/>
          </p:cNvSpPr>
          <p:nvPr/>
        </p:nvSpPr>
        <p:spPr bwMode="auto">
          <a:xfrm>
            <a:off x="4995863" y="629126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699" name="Oval 4019"/>
          <p:cNvSpPr>
            <a:spLocks noChangeArrowheads="1"/>
          </p:cNvSpPr>
          <p:nvPr/>
        </p:nvSpPr>
        <p:spPr bwMode="auto">
          <a:xfrm>
            <a:off x="5006975" y="62690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00" name="Oval 4020"/>
          <p:cNvSpPr>
            <a:spLocks noChangeArrowheads="1"/>
          </p:cNvSpPr>
          <p:nvPr/>
        </p:nvSpPr>
        <p:spPr bwMode="auto">
          <a:xfrm>
            <a:off x="5232400" y="595630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03" name="Oval 4023"/>
          <p:cNvSpPr>
            <a:spLocks noChangeArrowheads="1"/>
          </p:cNvSpPr>
          <p:nvPr/>
        </p:nvSpPr>
        <p:spPr bwMode="auto">
          <a:xfrm>
            <a:off x="5222875" y="616426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04" name="Oval 4024"/>
          <p:cNvSpPr>
            <a:spLocks noChangeArrowheads="1"/>
          </p:cNvSpPr>
          <p:nvPr/>
        </p:nvSpPr>
        <p:spPr bwMode="auto">
          <a:xfrm>
            <a:off x="5205413" y="614045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05" name="Oval 4025"/>
          <p:cNvSpPr>
            <a:spLocks noChangeArrowheads="1"/>
          </p:cNvSpPr>
          <p:nvPr/>
        </p:nvSpPr>
        <p:spPr bwMode="auto">
          <a:xfrm>
            <a:off x="5186363" y="61198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06" name="Oval 4026"/>
          <p:cNvSpPr>
            <a:spLocks noChangeArrowheads="1"/>
          </p:cNvSpPr>
          <p:nvPr/>
        </p:nvSpPr>
        <p:spPr bwMode="auto">
          <a:xfrm>
            <a:off x="5167313" y="61071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07" name="Oval 4027"/>
          <p:cNvSpPr>
            <a:spLocks noChangeArrowheads="1"/>
          </p:cNvSpPr>
          <p:nvPr/>
        </p:nvSpPr>
        <p:spPr bwMode="auto">
          <a:xfrm>
            <a:off x="5146675" y="609758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08" name="Oval 4028"/>
          <p:cNvSpPr>
            <a:spLocks noChangeArrowheads="1"/>
          </p:cNvSpPr>
          <p:nvPr/>
        </p:nvSpPr>
        <p:spPr bwMode="auto">
          <a:xfrm>
            <a:off x="5119688" y="610076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09" name="Oval 4029"/>
          <p:cNvSpPr>
            <a:spLocks noChangeArrowheads="1"/>
          </p:cNvSpPr>
          <p:nvPr/>
        </p:nvSpPr>
        <p:spPr bwMode="auto">
          <a:xfrm>
            <a:off x="5095875" y="611028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10" name="Oval 4030"/>
          <p:cNvSpPr>
            <a:spLocks noChangeArrowheads="1"/>
          </p:cNvSpPr>
          <p:nvPr/>
        </p:nvSpPr>
        <p:spPr bwMode="auto">
          <a:xfrm>
            <a:off x="5070475" y="61293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11" name="Oval 4031"/>
          <p:cNvSpPr>
            <a:spLocks noChangeArrowheads="1"/>
          </p:cNvSpPr>
          <p:nvPr/>
        </p:nvSpPr>
        <p:spPr bwMode="auto">
          <a:xfrm>
            <a:off x="5057775" y="61436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12" name="Oval 4032"/>
          <p:cNvSpPr>
            <a:spLocks noChangeArrowheads="1"/>
          </p:cNvSpPr>
          <p:nvPr/>
        </p:nvSpPr>
        <p:spPr bwMode="auto">
          <a:xfrm>
            <a:off x="5048250" y="616108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13" name="Oval 4033"/>
          <p:cNvSpPr>
            <a:spLocks noChangeArrowheads="1"/>
          </p:cNvSpPr>
          <p:nvPr/>
        </p:nvSpPr>
        <p:spPr bwMode="auto">
          <a:xfrm>
            <a:off x="5037138" y="61833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14" name="Oval 4034"/>
          <p:cNvSpPr>
            <a:spLocks noChangeArrowheads="1"/>
          </p:cNvSpPr>
          <p:nvPr/>
        </p:nvSpPr>
        <p:spPr bwMode="auto">
          <a:xfrm>
            <a:off x="5037138" y="62055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15" name="Oval 4035"/>
          <p:cNvSpPr>
            <a:spLocks noChangeArrowheads="1"/>
          </p:cNvSpPr>
          <p:nvPr/>
        </p:nvSpPr>
        <p:spPr bwMode="auto">
          <a:xfrm>
            <a:off x="5037138" y="622935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16" name="Oval 4036"/>
          <p:cNvSpPr>
            <a:spLocks noChangeArrowheads="1"/>
          </p:cNvSpPr>
          <p:nvPr/>
        </p:nvSpPr>
        <p:spPr bwMode="auto">
          <a:xfrm>
            <a:off x="5033963" y="62563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17" name="Oval 4037"/>
          <p:cNvSpPr>
            <a:spLocks noChangeArrowheads="1"/>
          </p:cNvSpPr>
          <p:nvPr/>
        </p:nvSpPr>
        <p:spPr bwMode="auto">
          <a:xfrm>
            <a:off x="5035550" y="627697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18" name="Oval 4038"/>
          <p:cNvSpPr>
            <a:spLocks noChangeArrowheads="1"/>
          </p:cNvSpPr>
          <p:nvPr/>
        </p:nvSpPr>
        <p:spPr bwMode="auto">
          <a:xfrm>
            <a:off x="5045075" y="62960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19" name="Oval 4039"/>
          <p:cNvSpPr>
            <a:spLocks noChangeArrowheads="1"/>
          </p:cNvSpPr>
          <p:nvPr/>
        </p:nvSpPr>
        <p:spPr bwMode="auto">
          <a:xfrm>
            <a:off x="5053013" y="63198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20" name="Oval 4040"/>
          <p:cNvSpPr>
            <a:spLocks noChangeArrowheads="1"/>
          </p:cNvSpPr>
          <p:nvPr/>
        </p:nvSpPr>
        <p:spPr bwMode="auto">
          <a:xfrm>
            <a:off x="5070475" y="63341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21" name="Oval 4041"/>
          <p:cNvSpPr>
            <a:spLocks noChangeArrowheads="1"/>
          </p:cNvSpPr>
          <p:nvPr/>
        </p:nvSpPr>
        <p:spPr bwMode="auto">
          <a:xfrm>
            <a:off x="5087938" y="63484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22" name="Oval 4042"/>
          <p:cNvSpPr>
            <a:spLocks noChangeArrowheads="1"/>
          </p:cNvSpPr>
          <p:nvPr/>
        </p:nvSpPr>
        <p:spPr bwMode="auto">
          <a:xfrm>
            <a:off x="5111750" y="63579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23" name="Oval 4043"/>
          <p:cNvSpPr>
            <a:spLocks noChangeArrowheads="1"/>
          </p:cNvSpPr>
          <p:nvPr/>
        </p:nvSpPr>
        <p:spPr bwMode="auto">
          <a:xfrm>
            <a:off x="5135563" y="63579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24" name="Oval 4044"/>
          <p:cNvSpPr>
            <a:spLocks noChangeArrowheads="1"/>
          </p:cNvSpPr>
          <p:nvPr/>
        </p:nvSpPr>
        <p:spPr bwMode="auto">
          <a:xfrm>
            <a:off x="5159375" y="63579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25" name="Oval 4045"/>
          <p:cNvSpPr>
            <a:spLocks noChangeArrowheads="1"/>
          </p:cNvSpPr>
          <p:nvPr/>
        </p:nvSpPr>
        <p:spPr bwMode="auto">
          <a:xfrm>
            <a:off x="5176838" y="635000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26" name="Oval 4046"/>
          <p:cNvSpPr>
            <a:spLocks noChangeArrowheads="1"/>
          </p:cNvSpPr>
          <p:nvPr/>
        </p:nvSpPr>
        <p:spPr bwMode="auto">
          <a:xfrm>
            <a:off x="5191125" y="633730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27" name="Oval 4047"/>
          <p:cNvSpPr>
            <a:spLocks noChangeArrowheads="1"/>
          </p:cNvSpPr>
          <p:nvPr/>
        </p:nvSpPr>
        <p:spPr bwMode="auto">
          <a:xfrm>
            <a:off x="5205413" y="632460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28" name="Oval 4048"/>
          <p:cNvSpPr>
            <a:spLocks noChangeArrowheads="1"/>
          </p:cNvSpPr>
          <p:nvPr/>
        </p:nvSpPr>
        <p:spPr bwMode="auto">
          <a:xfrm>
            <a:off x="5216525" y="630555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29" name="Oval 4049"/>
          <p:cNvSpPr>
            <a:spLocks noChangeArrowheads="1"/>
          </p:cNvSpPr>
          <p:nvPr/>
        </p:nvSpPr>
        <p:spPr bwMode="auto">
          <a:xfrm>
            <a:off x="5222875" y="6283325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30" name="Oval 4050"/>
          <p:cNvSpPr>
            <a:spLocks noChangeArrowheads="1"/>
          </p:cNvSpPr>
          <p:nvPr/>
        </p:nvSpPr>
        <p:spPr bwMode="auto">
          <a:xfrm>
            <a:off x="5226050" y="62595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31" name="Oval 4051"/>
          <p:cNvSpPr>
            <a:spLocks noChangeArrowheads="1"/>
          </p:cNvSpPr>
          <p:nvPr/>
        </p:nvSpPr>
        <p:spPr bwMode="auto">
          <a:xfrm>
            <a:off x="5226050" y="62341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32" name="Oval 4052"/>
          <p:cNvSpPr>
            <a:spLocks noChangeArrowheads="1"/>
          </p:cNvSpPr>
          <p:nvPr/>
        </p:nvSpPr>
        <p:spPr bwMode="auto">
          <a:xfrm>
            <a:off x="5232400" y="62055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33" name="Oval 4053"/>
          <p:cNvSpPr>
            <a:spLocks noChangeArrowheads="1"/>
          </p:cNvSpPr>
          <p:nvPr/>
        </p:nvSpPr>
        <p:spPr bwMode="auto">
          <a:xfrm>
            <a:off x="5227638" y="618648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34" name="Oval 4054"/>
          <p:cNvSpPr>
            <a:spLocks noChangeArrowheads="1"/>
          </p:cNvSpPr>
          <p:nvPr/>
        </p:nvSpPr>
        <p:spPr bwMode="auto">
          <a:xfrm>
            <a:off x="5232400" y="610076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35" name="Oval 4055"/>
          <p:cNvSpPr>
            <a:spLocks noChangeArrowheads="1"/>
          </p:cNvSpPr>
          <p:nvPr/>
        </p:nvSpPr>
        <p:spPr bwMode="auto">
          <a:xfrm>
            <a:off x="5230813" y="612298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36" name="Oval 4056"/>
          <p:cNvSpPr>
            <a:spLocks noChangeArrowheads="1"/>
          </p:cNvSpPr>
          <p:nvPr/>
        </p:nvSpPr>
        <p:spPr bwMode="auto">
          <a:xfrm>
            <a:off x="5230813" y="61452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37" name="Oval 4057"/>
          <p:cNvSpPr>
            <a:spLocks noChangeArrowheads="1"/>
          </p:cNvSpPr>
          <p:nvPr/>
        </p:nvSpPr>
        <p:spPr bwMode="auto">
          <a:xfrm>
            <a:off x="5235575" y="61674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38" name="Oval 4058"/>
          <p:cNvSpPr>
            <a:spLocks noChangeArrowheads="1"/>
          </p:cNvSpPr>
          <p:nvPr/>
        </p:nvSpPr>
        <p:spPr bwMode="auto">
          <a:xfrm>
            <a:off x="5235575" y="618648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39" name="Oval 4059"/>
          <p:cNvSpPr>
            <a:spLocks noChangeArrowheads="1"/>
          </p:cNvSpPr>
          <p:nvPr/>
        </p:nvSpPr>
        <p:spPr bwMode="auto">
          <a:xfrm>
            <a:off x="5235575" y="62182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40" name="Oval 4060"/>
          <p:cNvSpPr>
            <a:spLocks noChangeArrowheads="1"/>
          </p:cNvSpPr>
          <p:nvPr/>
        </p:nvSpPr>
        <p:spPr bwMode="auto">
          <a:xfrm>
            <a:off x="5233988" y="62468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41" name="Oval 4061"/>
          <p:cNvSpPr>
            <a:spLocks noChangeArrowheads="1"/>
          </p:cNvSpPr>
          <p:nvPr/>
        </p:nvSpPr>
        <p:spPr bwMode="auto">
          <a:xfrm>
            <a:off x="5232400" y="62722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42" name="Oval 4062"/>
          <p:cNvSpPr>
            <a:spLocks noChangeArrowheads="1"/>
          </p:cNvSpPr>
          <p:nvPr/>
        </p:nvSpPr>
        <p:spPr bwMode="auto">
          <a:xfrm>
            <a:off x="5230813" y="629126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43" name="Oval 4063"/>
          <p:cNvSpPr>
            <a:spLocks noChangeArrowheads="1"/>
          </p:cNvSpPr>
          <p:nvPr/>
        </p:nvSpPr>
        <p:spPr bwMode="auto">
          <a:xfrm>
            <a:off x="5224463" y="6307138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44" name="Oval 4064"/>
          <p:cNvSpPr>
            <a:spLocks noChangeArrowheads="1"/>
          </p:cNvSpPr>
          <p:nvPr/>
        </p:nvSpPr>
        <p:spPr bwMode="auto">
          <a:xfrm>
            <a:off x="5230813" y="632460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45" name="Oval 4065"/>
          <p:cNvSpPr>
            <a:spLocks noChangeArrowheads="1"/>
          </p:cNvSpPr>
          <p:nvPr/>
        </p:nvSpPr>
        <p:spPr bwMode="auto">
          <a:xfrm>
            <a:off x="5241925" y="634365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46" name="Oval 4066"/>
          <p:cNvSpPr>
            <a:spLocks noChangeArrowheads="1"/>
          </p:cNvSpPr>
          <p:nvPr/>
        </p:nvSpPr>
        <p:spPr bwMode="auto">
          <a:xfrm>
            <a:off x="5254625" y="63579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47" name="Oval 4067"/>
          <p:cNvSpPr>
            <a:spLocks noChangeArrowheads="1"/>
          </p:cNvSpPr>
          <p:nvPr/>
        </p:nvSpPr>
        <p:spPr bwMode="auto">
          <a:xfrm>
            <a:off x="5273675" y="63579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48" name="Oval 4068"/>
          <p:cNvSpPr>
            <a:spLocks noChangeArrowheads="1"/>
          </p:cNvSpPr>
          <p:nvPr/>
        </p:nvSpPr>
        <p:spPr bwMode="auto">
          <a:xfrm>
            <a:off x="5297488" y="6353175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49" name="Oval 4069"/>
          <p:cNvSpPr>
            <a:spLocks noChangeArrowheads="1"/>
          </p:cNvSpPr>
          <p:nvPr/>
        </p:nvSpPr>
        <p:spPr bwMode="auto">
          <a:xfrm>
            <a:off x="5318125" y="63357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50" name="Oval 4070"/>
          <p:cNvSpPr>
            <a:spLocks noChangeArrowheads="1"/>
          </p:cNvSpPr>
          <p:nvPr/>
        </p:nvSpPr>
        <p:spPr bwMode="auto">
          <a:xfrm>
            <a:off x="5330825" y="631825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51" name="Oval 4071"/>
          <p:cNvSpPr>
            <a:spLocks noChangeArrowheads="1"/>
          </p:cNvSpPr>
          <p:nvPr/>
        </p:nvSpPr>
        <p:spPr bwMode="auto">
          <a:xfrm>
            <a:off x="5345113" y="62976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52" name="Oval 4072"/>
          <p:cNvSpPr>
            <a:spLocks noChangeArrowheads="1"/>
          </p:cNvSpPr>
          <p:nvPr/>
        </p:nvSpPr>
        <p:spPr bwMode="auto">
          <a:xfrm>
            <a:off x="5356225" y="6281738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53" name="Oval 4073"/>
          <p:cNvSpPr>
            <a:spLocks noChangeArrowheads="1"/>
          </p:cNvSpPr>
          <p:nvPr/>
        </p:nvSpPr>
        <p:spPr bwMode="auto">
          <a:xfrm>
            <a:off x="5365750" y="626586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54" name="Oval 4074"/>
          <p:cNvSpPr>
            <a:spLocks noChangeArrowheads="1"/>
          </p:cNvSpPr>
          <p:nvPr/>
        </p:nvSpPr>
        <p:spPr bwMode="auto">
          <a:xfrm>
            <a:off x="5373688" y="6246813"/>
            <a:ext cx="36512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55" name="Oval 4075"/>
          <p:cNvSpPr>
            <a:spLocks noChangeArrowheads="1"/>
          </p:cNvSpPr>
          <p:nvPr/>
        </p:nvSpPr>
        <p:spPr bwMode="auto">
          <a:xfrm>
            <a:off x="5214938" y="5969000"/>
            <a:ext cx="36512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56" name="Oval 4076"/>
          <p:cNvSpPr>
            <a:spLocks noChangeArrowheads="1"/>
          </p:cNvSpPr>
          <p:nvPr/>
        </p:nvSpPr>
        <p:spPr bwMode="auto">
          <a:xfrm>
            <a:off x="5200650" y="5988050"/>
            <a:ext cx="36513" cy="36513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57" name="Oval 4077"/>
          <p:cNvSpPr>
            <a:spLocks noChangeArrowheads="1"/>
          </p:cNvSpPr>
          <p:nvPr/>
        </p:nvSpPr>
        <p:spPr bwMode="auto">
          <a:xfrm>
            <a:off x="5184775" y="599916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58" name="Oval 4078"/>
          <p:cNvSpPr>
            <a:spLocks noChangeArrowheads="1"/>
          </p:cNvSpPr>
          <p:nvPr/>
        </p:nvSpPr>
        <p:spPr bwMode="auto">
          <a:xfrm>
            <a:off x="5172075" y="6018213"/>
            <a:ext cx="36513" cy="36512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6081" name="Group 4401"/>
          <p:cNvGrpSpPr>
            <a:grpSpLocks/>
          </p:cNvGrpSpPr>
          <p:nvPr/>
        </p:nvGrpSpPr>
        <p:grpSpPr bwMode="auto">
          <a:xfrm>
            <a:off x="5986463" y="5705475"/>
            <a:ext cx="2166937" cy="715963"/>
            <a:chOff x="3771" y="3594"/>
            <a:chExt cx="1365" cy="451"/>
          </a:xfrm>
        </p:grpSpPr>
        <p:sp>
          <p:nvSpPr>
            <p:cNvPr id="75759" name="Oval 4079"/>
            <p:cNvSpPr>
              <a:spLocks noChangeArrowheads="1"/>
            </p:cNvSpPr>
            <p:nvPr/>
          </p:nvSpPr>
          <p:spPr bwMode="auto">
            <a:xfrm>
              <a:off x="4354" y="376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60" name="Oval 4080"/>
            <p:cNvSpPr>
              <a:spLocks noChangeArrowheads="1"/>
            </p:cNvSpPr>
            <p:nvPr/>
          </p:nvSpPr>
          <p:spPr bwMode="auto">
            <a:xfrm>
              <a:off x="3771" y="388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61" name="Oval 4081"/>
            <p:cNvSpPr>
              <a:spLocks noChangeArrowheads="1"/>
            </p:cNvSpPr>
            <p:nvPr/>
          </p:nvSpPr>
          <p:spPr bwMode="auto">
            <a:xfrm>
              <a:off x="3780" y="387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62" name="Oval 4082"/>
            <p:cNvSpPr>
              <a:spLocks noChangeArrowheads="1"/>
            </p:cNvSpPr>
            <p:nvPr/>
          </p:nvSpPr>
          <p:spPr bwMode="auto">
            <a:xfrm>
              <a:off x="3790" y="386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63" name="Oval 4083"/>
            <p:cNvSpPr>
              <a:spLocks noChangeArrowheads="1"/>
            </p:cNvSpPr>
            <p:nvPr/>
          </p:nvSpPr>
          <p:spPr bwMode="auto">
            <a:xfrm>
              <a:off x="3801" y="385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64" name="Oval 4084"/>
            <p:cNvSpPr>
              <a:spLocks noChangeArrowheads="1"/>
            </p:cNvSpPr>
            <p:nvPr/>
          </p:nvSpPr>
          <p:spPr bwMode="auto">
            <a:xfrm>
              <a:off x="3816" y="385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65" name="Oval 4085"/>
            <p:cNvSpPr>
              <a:spLocks noChangeArrowheads="1"/>
            </p:cNvSpPr>
            <p:nvPr/>
          </p:nvSpPr>
          <p:spPr bwMode="auto">
            <a:xfrm>
              <a:off x="3831" y="385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66" name="Oval 4086"/>
            <p:cNvSpPr>
              <a:spLocks noChangeArrowheads="1"/>
            </p:cNvSpPr>
            <p:nvPr/>
          </p:nvSpPr>
          <p:spPr bwMode="auto">
            <a:xfrm>
              <a:off x="3841" y="387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67" name="Oval 4087"/>
            <p:cNvSpPr>
              <a:spLocks noChangeArrowheads="1"/>
            </p:cNvSpPr>
            <p:nvPr/>
          </p:nvSpPr>
          <p:spPr bwMode="auto">
            <a:xfrm>
              <a:off x="3845" y="388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68" name="Oval 4088"/>
            <p:cNvSpPr>
              <a:spLocks noChangeArrowheads="1"/>
            </p:cNvSpPr>
            <p:nvPr/>
          </p:nvSpPr>
          <p:spPr bwMode="auto">
            <a:xfrm>
              <a:off x="3848" y="389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69" name="Oval 4089"/>
            <p:cNvSpPr>
              <a:spLocks noChangeArrowheads="1"/>
            </p:cNvSpPr>
            <p:nvPr/>
          </p:nvSpPr>
          <p:spPr bwMode="auto">
            <a:xfrm>
              <a:off x="3846" y="391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70" name="Oval 4090"/>
            <p:cNvSpPr>
              <a:spLocks noChangeArrowheads="1"/>
            </p:cNvSpPr>
            <p:nvPr/>
          </p:nvSpPr>
          <p:spPr bwMode="auto">
            <a:xfrm>
              <a:off x="3846" y="392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71" name="Oval 4091"/>
            <p:cNvSpPr>
              <a:spLocks noChangeArrowheads="1"/>
            </p:cNvSpPr>
            <p:nvPr/>
          </p:nvSpPr>
          <p:spPr bwMode="auto">
            <a:xfrm>
              <a:off x="3846" y="393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72" name="Oval 4092"/>
            <p:cNvSpPr>
              <a:spLocks noChangeArrowheads="1"/>
            </p:cNvSpPr>
            <p:nvPr/>
          </p:nvSpPr>
          <p:spPr bwMode="auto">
            <a:xfrm>
              <a:off x="3844" y="394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73" name="Oval 4093"/>
            <p:cNvSpPr>
              <a:spLocks noChangeArrowheads="1"/>
            </p:cNvSpPr>
            <p:nvPr/>
          </p:nvSpPr>
          <p:spPr bwMode="auto">
            <a:xfrm>
              <a:off x="3845" y="395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74" name="Oval 4094"/>
            <p:cNvSpPr>
              <a:spLocks noChangeArrowheads="1"/>
            </p:cNvSpPr>
            <p:nvPr/>
          </p:nvSpPr>
          <p:spPr bwMode="auto">
            <a:xfrm>
              <a:off x="3844" y="397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75" name="Oval 4095"/>
            <p:cNvSpPr>
              <a:spLocks noChangeArrowheads="1"/>
            </p:cNvSpPr>
            <p:nvPr/>
          </p:nvSpPr>
          <p:spPr bwMode="auto">
            <a:xfrm>
              <a:off x="3843" y="398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76" name="Oval 4096"/>
            <p:cNvSpPr>
              <a:spLocks noChangeArrowheads="1"/>
            </p:cNvSpPr>
            <p:nvPr/>
          </p:nvSpPr>
          <p:spPr bwMode="auto">
            <a:xfrm>
              <a:off x="3843" y="398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77" name="Oval 4097"/>
            <p:cNvSpPr>
              <a:spLocks noChangeArrowheads="1"/>
            </p:cNvSpPr>
            <p:nvPr/>
          </p:nvSpPr>
          <p:spPr bwMode="auto">
            <a:xfrm>
              <a:off x="3842" y="399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78" name="Oval 4098"/>
            <p:cNvSpPr>
              <a:spLocks noChangeArrowheads="1"/>
            </p:cNvSpPr>
            <p:nvPr/>
          </p:nvSpPr>
          <p:spPr bwMode="auto">
            <a:xfrm>
              <a:off x="3843" y="401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79" name="Oval 4099"/>
            <p:cNvSpPr>
              <a:spLocks noChangeArrowheads="1"/>
            </p:cNvSpPr>
            <p:nvPr/>
          </p:nvSpPr>
          <p:spPr bwMode="auto">
            <a:xfrm>
              <a:off x="3846" y="395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0" name="Oval 4100"/>
            <p:cNvSpPr>
              <a:spLocks noChangeArrowheads="1"/>
            </p:cNvSpPr>
            <p:nvPr/>
          </p:nvSpPr>
          <p:spPr bwMode="auto">
            <a:xfrm>
              <a:off x="3856" y="394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1" name="Oval 4101"/>
            <p:cNvSpPr>
              <a:spLocks noChangeArrowheads="1"/>
            </p:cNvSpPr>
            <p:nvPr/>
          </p:nvSpPr>
          <p:spPr bwMode="auto">
            <a:xfrm>
              <a:off x="3864" y="392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2" name="Oval 4102"/>
            <p:cNvSpPr>
              <a:spLocks noChangeArrowheads="1"/>
            </p:cNvSpPr>
            <p:nvPr/>
          </p:nvSpPr>
          <p:spPr bwMode="auto">
            <a:xfrm>
              <a:off x="3871" y="391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3" name="Oval 4103"/>
            <p:cNvSpPr>
              <a:spLocks noChangeArrowheads="1"/>
            </p:cNvSpPr>
            <p:nvPr/>
          </p:nvSpPr>
          <p:spPr bwMode="auto">
            <a:xfrm>
              <a:off x="3876" y="390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4" name="Oval 4104"/>
            <p:cNvSpPr>
              <a:spLocks noChangeArrowheads="1"/>
            </p:cNvSpPr>
            <p:nvPr/>
          </p:nvSpPr>
          <p:spPr bwMode="auto">
            <a:xfrm>
              <a:off x="3884" y="389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5" name="Oval 4105"/>
            <p:cNvSpPr>
              <a:spLocks noChangeArrowheads="1"/>
            </p:cNvSpPr>
            <p:nvPr/>
          </p:nvSpPr>
          <p:spPr bwMode="auto">
            <a:xfrm>
              <a:off x="3891" y="387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6" name="Oval 4106"/>
            <p:cNvSpPr>
              <a:spLocks noChangeArrowheads="1"/>
            </p:cNvSpPr>
            <p:nvPr/>
          </p:nvSpPr>
          <p:spPr bwMode="auto">
            <a:xfrm>
              <a:off x="3901" y="386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7" name="Oval 4107"/>
            <p:cNvSpPr>
              <a:spLocks noChangeArrowheads="1"/>
            </p:cNvSpPr>
            <p:nvPr/>
          </p:nvSpPr>
          <p:spPr bwMode="auto">
            <a:xfrm>
              <a:off x="3910" y="385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8" name="Oval 4108"/>
            <p:cNvSpPr>
              <a:spLocks noChangeArrowheads="1"/>
            </p:cNvSpPr>
            <p:nvPr/>
          </p:nvSpPr>
          <p:spPr bwMode="auto">
            <a:xfrm>
              <a:off x="3924" y="385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9" name="Oval 4109"/>
            <p:cNvSpPr>
              <a:spLocks noChangeArrowheads="1"/>
            </p:cNvSpPr>
            <p:nvPr/>
          </p:nvSpPr>
          <p:spPr bwMode="auto">
            <a:xfrm>
              <a:off x="3936" y="385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0" name="Oval 4110"/>
            <p:cNvSpPr>
              <a:spLocks noChangeArrowheads="1"/>
            </p:cNvSpPr>
            <p:nvPr/>
          </p:nvSpPr>
          <p:spPr bwMode="auto">
            <a:xfrm>
              <a:off x="3950" y="385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1" name="Oval 4111"/>
            <p:cNvSpPr>
              <a:spLocks noChangeArrowheads="1"/>
            </p:cNvSpPr>
            <p:nvPr/>
          </p:nvSpPr>
          <p:spPr bwMode="auto">
            <a:xfrm>
              <a:off x="3960" y="386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2" name="Oval 4112"/>
            <p:cNvSpPr>
              <a:spLocks noChangeArrowheads="1"/>
            </p:cNvSpPr>
            <p:nvPr/>
          </p:nvSpPr>
          <p:spPr bwMode="auto">
            <a:xfrm>
              <a:off x="3969" y="387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3" name="Oval 4113"/>
            <p:cNvSpPr>
              <a:spLocks noChangeArrowheads="1"/>
            </p:cNvSpPr>
            <p:nvPr/>
          </p:nvSpPr>
          <p:spPr bwMode="auto">
            <a:xfrm>
              <a:off x="3973" y="388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4" name="Oval 4114"/>
            <p:cNvSpPr>
              <a:spLocks noChangeArrowheads="1"/>
            </p:cNvSpPr>
            <p:nvPr/>
          </p:nvSpPr>
          <p:spPr bwMode="auto">
            <a:xfrm>
              <a:off x="3975" y="389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5" name="Oval 4115"/>
            <p:cNvSpPr>
              <a:spLocks noChangeArrowheads="1"/>
            </p:cNvSpPr>
            <p:nvPr/>
          </p:nvSpPr>
          <p:spPr bwMode="auto">
            <a:xfrm>
              <a:off x="3976" y="391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6" name="Oval 4116"/>
            <p:cNvSpPr>
              <a:spLocks noChangeArrowheads="1"/>
            </p:cNvSpPr>
            <p:nvPr/>
          </p:nvSpPr>
          <p:spPr bwMode="auto">
            <a:xfrm>
              <a:off x="3975" y="392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7" name="Oval 4117"/>
            <p:cNvSpPr>
              <a:spLocks noChangeArrowheads="1"/>
            </p:cNvSpPr>
            <p:nvPr/>
          </p:nvSpPr>
          <p:spPr bwMode="auto">
            <a:xfrm>
              <a:off x="3975" y="394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8" name="Oval 4118"/>
            <p:cNvSpPr>
              <a:spLocks noChangeArrowheads="1"/>
            </p:cNvSpPr>
            <p:nvPr/>
          </p:nvSpPr>
          <p:spPr bwMode="auto">
            <a:xfrm>
              <a:off x="3975" y="395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9" name="Oval 4119"/>
            <p:cNvSpPr>
              <a:spLocks noChangeArrowheads="1"/>
            </p:cNvSpPr>
            <p:nvPr/>
          </p:nvSpPr>
          <p:spPr bwMode="auto">
            <a:xfrm>
              <a:off x="3977" y="396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0" name="Oval 4120"/>
            <p:cNvSpPr>
              <a:spLocks noChangeArrowheads="1"/>
            </p:cNvSpPr>
            <p:nvPr/>
          </p:nvSpPr>
          <p:spPr bwMode="auto">
            <a:xfrm>
              <a:off x="3975" y="397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1" name="Oval 4121"/>
            <p:cNvSpPr>
              <a:spLocks noChangeArrowheads="1"/>
            </p:cNvSpPr>
            <p:nvPr/>
          </p:nvSpPr>
          <p:spPr bwMode="auto">
            <a:xfrm>
              <a:off x="3978" y="399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2" name="Oval 4122"/>
            <p:cNvSpPr>
              <a:spLocks noChangeArrowheads="1"/>
            </p:cNvSpPr>
            <p:nvPr/>
          </p:nvSpPr>
          <p:spPr bwMode="auto">
            <a:xfrm>
              <a:off x="3981" y="400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3" name="Oval 4123"/>
            <p:cNvSpPr>
              <a:spLocks noChangeArrowheads="1"/>
            </p:cNvSpPr>
            <p:nvPr/>
          </p:nvSpPr>
          <p:spPr bwMode="auto">
            <a:xfrm>
              <a:off x="3990" y="401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4" name="Oval 4124"/>
            <p:cNvSpPr>
              <a:spLocks noChangeArrowheads="1"/>
            </p:cNvSpPr>
            <p:nvPr/>
          </p:nvSpPr>
          <p:spPr bwMode="auto">
            <a:xfrm>
              <a:off x="4005" y="401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5" name="Oval 4125"/>
            <p:cNvSpPr>
              <a:spLocks noChangeArrowheads="1"/>
            </p:cNvSpPr>
            <p:nvPr/>
          </p:nvSpPr>
          <p:spPr bwMode="auto">
            <a:xfrm>
              <a:off x="4021" y="401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6" name="Oval 4126"/>
            <p:cNvSpPr>
              <a:spLocks noChangeArrowheads="1"/>
            </p:cNvSpPr>
            <p:nvPr/>
          </p:nvSpPr>
          <p:spPr bwMode="auto">
            <a:xfrm>
              <a:off x="4032" y="400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7" name="Oval 4127"/>
            <p:cNvSpPr>
              <a:spLocks noChangeArrowheads="1"/>
            </p:cNvSpPr>
            <p:nvPr/>
          </p:nvSpPr>
          <p:spPr bwMode="auto">
            <a:xfrm>
              <a:off x="4039" y="399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8" name="Oval 4128"/>
            <p:cNvSpPr>
              <a:spLocks noChangeArrowheads="1"/>
            </p:cNvSpPr>
            <p:nvPr/>
          </p:nvSpPr>
          <p:spPr bwMode="auto">
            <a:xfrm>
              <a:off x="4047" y="397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9" name="Oval 4129"/>
            <p:cNvSpPr>
              <a:spLocks noChangeArrowheads="1"/>
            </p:cNvSpPr>
            <p:nvPr/>
          </p:nvSpPr>
          <p:spPr bwMode="auto">
            <a:xfrm>
              <a:off x="4054" y="396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0" name="Oval 4130"/>
            <p:cNvSpPr>
              <a:spLocks noChangeArrowheads="1"/>
            </p:cNvSpPr>
            <p:nvPr/>
          </p:nvSpPr>
          <p:spPr bwMode="auto">
            <a:xfrm>
              <a:off x="4061" y="394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1" name="Oval 4131"/>
            <p:cNvSpPr>
              <a:spLocks noChangeArrowheads="1"/>
            </p:cNvSpPr>
            <p:nvPr/>
          </p:nvSpPr>
          <p:spPr bwMode="auto">
            <a:xfrm>
              <a:off x="4079" y="391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2" name="Oval 4132"/>
            <p:cNvSpPr>
              <a:spLocks noChangeArrowheads="1"/>
            </p:cNvSpPr>
            <p:nvPr/>
          </p:nvSpPr>
          <p:spPr bwMode="auto">
            <a:xfrm>
              <a:off x="4085" y="390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3" name="Oval 4133"/>
            <p:cNvSpPr>
              <a:spLocks noChangeArrowheads="1"/>
            </p:cNvSpPr>
            <p:nvPr/>
          </p:nvSpPr>
          <p:spPr bwMode="auto">
            <a:xfrm>
              <a:off x="4090" y="388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4" name="Oval 4134"/>
            <p:cNvSpPr>
              <a:spLocks noChangeArrowheads="1"/>
            </p:cNvSpPr>
            <p:nvPr/>
          </p:nvSpPr>
          <p:spPr bwMode="auto">
            <a:xfrm>
              <a:off x="4094" y="387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5" name="Oval 4135"/>
            <p:cNvSpPr>
              <a:spLocks noChangeArrowheads="1"/>
            </p:cNvSpPr>
            <p:nvPr/>
          </p:nvSpPr>
          <p:spPr bwMode="auto">
            <a:xfrm>
              <a:off x="4098" y="386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6" name="Oval 4136"/>
            <p:cNvSpPr>
              <a:spLocks noChangeArrowheads="1"/>
            </p:cNvSpPr>
            <p:nvPr/>
          </p:nvSpPr>
          <p:spPr bwMode="auto">
            <a:xfrm>
              <a:off x="4103" y="384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7" name="Oval 4137"/>
            <p:cNvSpPr>
              <a:spLocks noChangeArrowheads="1"/>
            </p:cNvSpPr>
            <p:nvPr/>
          </p:nvSpPr>
          <p:spPr bwMode="auto">
            <a:xfrm>
              <a:off x="4110" y="383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8" name="Oval 4138"/>
            <p:cNvSpPr>
              <a:spLocks noChangeArrowheads="1"/>
            </p:cNvSpPr>
            <p:nvPr/>
          </p:nvSpPr>
          <p:spPr bwMode="auto">
            <a:xfrm>
              <a:off x="4118" y="381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9" name="Oval 4139"/>
            <p:cNvSpPr>
              <a:spLocks noChangeArrowheads="1"/>
            </p:cNvSpPr>
            <p:nvPr/>
          </p:nvSpPr>
          <p:spPr bwMode="auto">
            <a:xfrm>
              <a:off x="4124" y="380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20" name="Oval 4140"/>
            <p:cNvSpPr>
              <a:spLocks noChangeArrowheads="1"/>
            </p:cNvSpPr>
            <p:nvPr/>
          </p:nvSpPr>
          <p:spPr bwMode="auto">
            <a:xfrm>
              <a:off x="4133" y="378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21" name="Oval 4141"/>
            <p:cNvSpPr>
              <a:spLocks noChangeArrowheads="1"/>
            </p:cNvSpPr>
            <p:nvPr/>
          </p:nvSpPr>
          <p:spPr bwMode="auto">
            <a:xfrm>
              <a:off x="4139" y="377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22" name="Oval 4142"/>
            <p:cNvSpPr>
              <a:spLocks noChangeArrowheads="1"/>
            </p:cNvSpPr>
            <p:nvPr/>
          </p:nvSpPr>
          <p:spPr bwMode="auto">
            <a:xfrm>
              <a:off x="4145" y="376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23" name="Oval 4143"/>
            <p:cNvSpPr>
              <a:spLocks noChangeArrowheads="1"/>
            </p:cNvSpPr>
            <p:nvPr/>
          </p:nvSpPr>
          <p:spPr bwMode="auto">
            <a:xfrm>
              <a:off x="4152" y="374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24" name="Oval 4144"/>
            <p:cNvSpPr>
              <a:spLocks noChangeArrowheads="1"/>
            </p:cNvSpPr>
            <p:nvPr/>
          </p:nvSpPr>
          <p:spPr bwMode="auto">
            <a:xfrm>
              <a:off x="4157" y="373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25" name="Oval 4145"/>
            <p:cNvSpPr>
              <a:spLocks noChangeArrowheads="1"/>
            </p:cNvSpPr>
            <p:nvPr/>
          </p:nvSpPr>
          <p:spPr bwMode="auto">
            <a:xfrm>
              <a:off x="4162" y="371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26" name="Oval 4146"/>
            <p:cNvSpPr>
              <a:spLocks noChangeArrowheads="1"/>
            </p:cNvSpPr>
            <p:nvPr/>
          </p:nvSpPr>
          <p:spPr bwMode="auto">
            <a:xfrm>
              <a:off x="4166" y="370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27" name="Oval 4147"/>
            <p:cNvSpPr>
              <a:spLocks noChangeArrowheads="1"/>
            </p:cNvSpPr>
            <p:nvPr/>
          </p:nvSpPr>
          <p:spPr bwMode="auto">
            <a:xfrm>
              <a:off x="4172" y="368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28" name="Oval 4148"/>
            <p:cNvSpPr>
              <a:spLocks noChangeArrowheads="1"/>
            </p:cNvSpPr>
            <p:nvPr/>
          </p:nvSpPr>
          <p:spPr bwMode="auto">
            <a:xfrm>
              <a:off x="4175" y="367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29" name="Oval 4149"/>
            <p:cNvSpPr>
              <a:spLocks noChangeArrowheads="1"/>
            </p:cNvSpPr>
            <p:nvPr/>
          </p:nvSpPr>
          <p:spPr bwMode="auto">
            <a:xfrm>
              <a:off x="4178" y="365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30" name="Oval 4150"/>
            <p:cNvSpPr>
              <a:spLocks noChangeArrowheads="1"/>
            </p:cNvSpPr>
            <p:nvPr/>
          </p:nvSpPr>
          <p:spPr bwMode="auto">
            <a:xfrm>
              <a:off x="4177" y="363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31" name="Oval 4151"/>
            <p:cNvSpPr>
              <a:spLocks noChangeArrowheads="1"/>
            </p:cNvSpPr>
            <p:nvPr/>
          </p:nvSpPr>
          <p:spPr bwMode="auto">
            <a:xfrm>
              <a:off x="4180" y="362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32" name="Oval 4152"/>
            <p:cNvSpPr>
              <a:spLocks noChangeArrowheads="1"/>
            </p:cNvSpPr>
            <p:nvPr/>
          </p:nvSpPr>
          <p:spPr bwMode="auto">
            <a:xfrm>
              <a:off x="4175" y="361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33" name="Oval 4153"/>
            <p:cNvSpPr>
              <a:spLocks noChangeArrowheads="1"/>
            </p:cNvSpPr>
            <p:nvPr/>
          </p:nvSpPr>
          <p:spPr bwMode="auto">
            <a:xfrm>
              <a:off x="4166" y="359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34" name="Oval 4154"/>
            <p:cNvSpPr>
              <a:spLocks noChangeArrowheads="1"/>
            </p:cNvSpPr>
            <p:nvPr/>
          </p:nvSpPr>
          <p:spPr bwMode="auto">
            <a:xfrm>
              <a:off x="4151" y="359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35" name="Oval 4155"/>
            <p:cNvSpPr>
              <a:spLocks noChangeArrowheads="1"/>
            </p:cNvSpPr>
            <p:nvPr/>
          </p:nvSpPr>
          <p:spPr bwMode="auto">
            <a:xfrm>
              <a:off x="4136" y="360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36" name="Oval 4156"/>
            <p:cNvSpPr>
              <a:spLocks noChangeArrowheads="1"/>
            </p:cNvSpPr>
            <p:nvPr/>
          </p:nvSpPr>
          <p:spPr bwMode="auto">
            <a:xfrm>
              <a:off x="4126" y="361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37" name="Oval 4157"/>
            <p:cNvSpPr>
              <a:spLocks noChangeArrowheads="1"/>
            </p:cNvSpPr>
            <p:nvPr/>
          </p:nvSpPr>
          <p:spPr bwMode="auto">
            <a:xfrm>
              <a:off x="4117" y="362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38" name="Oval 4158"/>
            <p:cNvSpPr>
              <a:spLocks noChangeArrowheads="1"/>
            </p:cNvSpPr>
            <p:nvPr/>
          </p:nvSpPr>
          <p:spPr bwMode="auto">
            <a:xfrm>
              <a:off x="4109" y="363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39" name="Oval 4159"/>
            <p:cNvSpPr>
              <a:spLocks noChangeArrowheads="1"/>
            </p:cNvSpPr>
            <p:nvPr/>
          </p:nvSpPr>
          <p:spPr bwMode="auto">
            <a:xfrm>
              <a:off x="4106" y="364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40" name="Oval 4160"/>
            <p:cNvSpPr>
              <a:spLocks noChangeArrowheads="1"/>
            </p:cNvSpPr>
            <p:nvPr/>
          </p:nvSpPr>
          <p:spPr bwMode="auto">
            <a:xfrm>
              <a:off x="4101" y="366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41" name="Oval 4161"/>
            <p:cNvSpPr>
              <a:spLocks noChangeArrowheads="1"/>
            </p:cNvSpPr>
            <p:nvPr/>
          </p:nvSpPr>
          <p:spPr bwMode="auto">
            <a:xfrm>
              <a:off x="4100" y="367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42" name="Oval 4162"/>
            <p:cNvSpPr>
              <a:spLocks noChangeArrowheads="1"/>
            </p:cNvSpPr>
            <p:nvPr/>
          </p:nvSpPr>
          <p:spPr bwMode="auto">
            <a:xfrm>
              <a:off x="4099" y="368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43" name="Oval 4163"/>
            <p:cNvSpPr>
              <a:spLocks noChangeArrowheads="1"/>
            </p:cNvSpPr>
            <p:nvPr/>
          </p:nvSpPr>
          <p:spPr bwMode="auto">
            <a:xfrm>
              <a:off x="4097" y="370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44" name="Oval 4164"/>
            <p:cNvSpPr>
              <a:spLocks noChangeArrowheads="1"/>
            </p:cNvSpPr>
            <p:nvPr/>
          </p:nvSpPr>
          <p:spPr bwMode="auto">
            <a:xfrm>
              <a:off x="4097" y="371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45" name="Oval 4165"/>
            <p:cNvSpPr>
              <a:spLocks noChangeArrowheads="1"/>
            </p:cNvSpPr>
            <p:nvPr/>
          </p:nvSpPr>
          <p:spPr bwMode="auto">
            <a:xfrm>
              <a:off x="4095" y="373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46" name="Oval 4166"/>
            <p:cNvSpPr>
              <a:spLocks noChangeArrowheads="1"/>
            </p:cNvSpPr>
            <p:nvPr/>
          </p:nvSpPr>
          <p:spPr bwMode="auto">
            <a:xfrm>
              <a:off x="4094" y="374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47" name="Oval 4167"/>
            <p:cNvSpPr>
              <a:spLocks noChangeArrowheads="1"/>
            </p:cNvSpPr>
            <p:nvPr/>
          </p:nvSpPr>
          <p:spPr bwMode="auto">
            <a:xfrm>
              <a:off x="4094" y="375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48" name="Oval 4168"/>
            <p:cNvSpPr>
              <a:spLocks noChangeArrowheads="1"/>
            </p:cNvSpPr>
            <p:nvPr/>
          </p:nvSpPr>
          <p:spPr bwMode="auto">
            <a:xfrm>
              <a:off x="4095" y="377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49" name="Oval 4169"/>
            <p:cNvSpPr>
              <a:spLocks noChangeArrowheads="1"/>
            </p:cNvSpPr>
            <p:nvPr/>
          </p:nvSpPr>
          <p:spPr bwMode="auto">
            <a:xfrm>
              <a:off x="4094" y="378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50" name="Oval 4170"/>
            <p:cNvSpPr>
              <a:spLocks noChangeArrowheads="1"/>
            </p:cNvSpPr>
            <p:nvPr/>
          </p:nvSpPr>
          <p:spPr bwMode="auto">
            <a:xfrm>
              <a:off x="4093" y="379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51" name="Oval 4171"/>
            <p:cNvSpPr>
              <a:spLocks noChangeArrowheads="1"/>
            </p:cNvSpPr>
            <p:nvPr/>
          </p:nvSpPr>
          <p:spPr bwMode="auto">
            <a:xfrm>
              <a:off x="4094" y="379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52" name="Oval 4172"/>
            <p:cNvSpPr>
              <a:spLocks noChangeArrowheads="1"/>
            </p:cNvSpPr>
            <p:nvPr/>
          </p:nvSpPr>
          <p:spPr bwMode="auto">
            <a:xfrm>
              <a:off x="4093" y="381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53" name="Oval 4173"/>
            <p:cNvSpPr>
              <a:spLocks noChangeArrowheads="1"/>
            </p:cNvSpPr>
            <p:nvPr/>
          </p:nvSpPr>
          <p:spPr bwMode="auto">
            <a:xfrm>
              <a:off x="4092" y="382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54" name="Oval 4174"/>
            <p:cNvSpPr>
              <a:spLocks noChangeArrowheads="1"/>
            </p:cNvSpPr>
            <p:nvPr/>
          </p:nvSpPr>
          <p:spPr bwMode="auto">
            <a:xfrm>
              <a:off x="4093" y="383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55" name="Oval 4175"/>
            <p:cNvSpPr>
              <a:spLocks noChangeArrowheads="1"/>
            </p:cNvSpPr>
            <p:nvPr/>
          </p:nvSpPr>
          <p:spPr bwMode="auto">
            <a:xfrm>
              <a:off x="4094" y="385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56" name="Oval 4176"/>
            <p:cNvSpPr>
              <a:spLocks noChangeArrowheads="1"/>
            </p:cNvSpPr>
            <p:nvPr/>
          </p:nvSpPr>
          <p:spPr bwMode="auto">
            <a:xfrm>
              <a:off x="4094" y="386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57" name="Oval 4177"/>
            <p:cNvSpPr>
              <a:spLocks noChangeArrowheads="1"/>
            </p:cNvSpPr>
            <p:nvPr/>
          </p:nvSpPr>
          <p:spPr bwMode="auto">
            <a:xfrm>
              <a:off x="4092" y="387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58" name="Oval 4178"/>
            <p:cNvSpPr>
              <a:spLocks noChangeArrowheads="1"/>
            </p:cNvSpPr>
            <p:nvPr/>
          </p:nvSpPr>
          <p:spPr bwMode="auto">
            <a:xfrm>
              <a:off x="4093" y="389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59" name="Oval 4179"/>
            <p:cNvSpPr>
              <a:spLocks noChangeArrowheads="1"/>
            </p:cNvSpPr>
            <p:nvPr/>
          </p:nvSpPr>
          <p:spPr bwMode="auto">
            <a:xfrm>
              <a:off x="4094" y="391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60" name="Oval 4180"/>
            <p:cNvSpPr>
              <a:spLocks noChangeArrowheads="1"/>
            </p:cNvSpPr>
            <p:nvPr/>
          </p:nvSpPr>
          <p:spPr bwMode="auto">
            <a:xfrm>
              <a:off x="4092" y="392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61" name="Oval 4181"/>
            <p:cNvSpPr>
              <a:spLocks noChangeArrowheads="1"/>
            </p:cNvSpPr>
            <p:nvPr/>
          </p:nvSpPr>
          <p:spPr bwMode="auto">
            <a:xfrm>
              <a:off x="4095" y="393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62" name="Oval 4182"/>
            <p:cNvSpPr>
              <a:spLocks noChangeArrowheads="1"/>
            </p:cNvSpPr>
            <p:nvPr/>
          </p:nvSpPr>
          <p:spPr bwMode="auto">
            <a:xfrm>
              <a:off x="4093" y="395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63" name="Oval 4183"/>
            <p:cNvSpPr>
              <a:spLocks noChangeArrowheads="1"/>
            </p:cNvSpPr>
            <p:nvPr/>
          </p:nvSpPr>
          <p:spPr bwMode="auto">
            <a:xfrm>
              <a:off x="4094" y="396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64" name="Oval 4184"/>
            <p:cNvSpPr>
              <a:spLocks noChangeArrowheads="1"/>
            </p:cNvSpPr>
            <p:nvPr/>
          </p:nvSpPr>
          <p:spPr bwMode="auto">
            <a:xfrm>
              <a:off x="4095" y="397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65" name="Oval 4185"/>
            <p:cNvSpPr>
              <a:spLocks noChangeArrowheads="1"/>
            </p:cNvSpPr>
            <p:nvPr/>
          </p:nvSpPr>
          <p:spPr bwMode="auto">
            <a:xfrm>
              <a:off x="4094" y="399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66" name="Oval 4186"/>
            <p:cNvSpPr>
              <a:spLocks noChangeArrowheads="1"/>
            </p:cNvSpPr>
            <p:nvPr/>
          </p:nvSpPr>
          <p:spPr bwMode="auto">
            <a:xfrm>
              <a:off x="4094" y="400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67" name="Oval 4187"/>
            <p:cNvSpPr>
              <a:spLocks noChangeArrowheads="1"/>
            </p:cNvSpPr>
            <p:nvPr/>
          </p:nvSpPr>
          <p:spPr bwMode="auto">
            <a:xfrm>
              <a:off x="4094" y="401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68" name="Oval 4188"/>
            <p:cNvSpPr>
              <a:spLocks noChangeArrowheads="1"/>
            </p:cNvSpPr>
            <p:nvPr/>
          </p:nvSpPr>
          <p:spPr bwMode="auto">
            <a:xfrm>
              <a:off x="4099" y="393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69" name="Oval 4189"/>
            <p:cNvSpPr>
              <a:spLocks noChangeArrowheads="1"/>
            </p:cNvSpPr>
            <p:nvPr/>
          </p:nvSpPr>
          <p:spPr bwMode="auto">
            <a:xfrm>
              <a:off x="4107" y="392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70" name="Oval 4190"/>
            <p:cNvSpPr>
              <a:spLocks noChangeArrowheads="1"/>
            </p:cNvSpPr>
            <p:nvPr/>
          </p:nvSpPr>
          <p:spPr bwMode="auto">
            <a:xfrm>
              <a:off x="4116" y="390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71" name="Oval 4191"/>
            <p:cNvSpPr>
              <a:spLocks noChangeArrowheads="1"/>
            </p:cNvSpPr>
            <p:nvPr/>
          </p:nvSpPr>
          <p:spPr bwMode="auto">
            <a:xfrm>
              <a:off x="4128" y="389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72" name="Oval 4192"/>
            <p:cNvSpPr>
              <a:spLocks noChangeArrowheads="1"/>
            </p:cNvSpPr>
            <p:nvPr/>
          </p:nvSpPr>
          <p:spPr bwMode="auto">
            <a:xfrm>
              <a:off x="4139" y="387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73" name="Oval 4193"/>
            <p:cNvSpPr>
              <a:spLocks noChangeArrowheads="1"/>
            </p:cNvSpPr>
            <p:nvPr/>
          </p:nvSpPr>
          <p:spPr bwMode="auto">
            <a:xfrm>
              <a:off x="4151" y="386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74" name="Oval 4194"/>
            <p:cNvSpPr>
              <a:spLocks noChangeArrowheads="1"/>
            </p:cNvSpPr>
            <p:nvPr/>
          </p:nvSpPr>
          <p:spPr bwMode="auto">
            <a:xfrm>
              <a:off x="4167" y="386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75" name="Oval 4195"/>
            <p:cNvSpPr>
              <a:spLocks noChangeArrowheads="1"/>
            </p:cNvSpPr>
            <p:nvPr/>
          </p:nvSpPr>
          <p:spPr bwMode="auto">
            <a:xfrm>
              <a:off x="4181" y="385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76" name="Oval 4196"/>
            <p:cNvSpPr>
              <a:spLocks noChangeArrowheads="1"/>
            </p:cNvSpPr>
            <p:nvPr/>
          </p:nvSpPr>
          <p:spPr bwMode="auto">
            <a:xfrm>
              <a:off x="4191" y="385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77" name="Oval 4197"/>
            <p:cNvSpPr>
              <a:spLocks noChangeArrowheads="1"/>
            </p:cNvSpPr>
            <p:nvPr/>
          </p:nvSpPr>
          <p:spPr bwMode="auto">
            <a:xfrm>
              <a:off x="4202" y="385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78" name="Oval 4198"/>
            <p:cNvSpPr>
              <a:spLocks noChangeArrowheads="1"/>
            </p:cNvSpPr>
            <p:nvPr/>
          </p:nvSpPr>
          <p:spPr bwMode="auto">
            <a:xfrm>
              <a:off x="4212" y="387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79" name="Oval 4199"/>
            <p:cNvSpPr>
              <a:spLocks noChangeArrowheads="1"/>
            </p:cNvSpPr>
            <p:nvPr/>
          </p:nvSpPr>
          <p:spPr bwMode="auto">
            <a:xfrm>
              <a:off x="4222" y="388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80" name="Oval 4200"/>
            <p:cNvSpPr>
              <a:spLocks noChangeArrowheads="1"/>
            </p:cNvSpPr>
            <p:nvPr/>
          </p:nvSpPr>
          <p:spPr bwMode="auto">
            <a:xfrm>
              <a:off x="4226" y="389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81" name="Oval 4201"/>
            <p:cNvSpPr>
              <a:spLocks noChangeArrowheads="1"/>
            </p:cNvSpPr>
            <p:nvPr/>
          </p:nvSpPr>
          <p:spPr bwMode="auto">
            <a:xfrm>
              <a:off x="4226" y="391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82" name="Oval 4202"/>
            <p:cNvSpPr>
              <a:spLocks noChangeArrowheads="1"/>
            </p:cNvSpPr>
            <p:nvPr/>
          </p:nvSpPr>
          <p:spPr bwMode="auto">
            <a:xfrm>
              <a:off x="4226" y="392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83" name="Oval 4203"/>
            <p:cNvSpPr>
              <a:spLocks noChangeArrowheads="1"/>
            </p:cNvSpPr>
            <p:nvPr/>
          </p:nvSpPr>
          <p:spPr bwMode="auto">
            <a:xfrm>
              <a:off x="4227" y="394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84" name="Oval 4204"/>
            <p:cNvSpPr>
              <a:spLocks noChangeArrowheads="1"/>
            </p:cNvSpPr>
            <p:nvPr/>
          </p:nvSpPr>
          <p:spPr bwMode="auto">
            <a:xfrm>
              <a:off x="4226" y="395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85" name="Oval 4205"/>
            <p:cNvSpPr>
              <a:spLocks noChangeArrowheads="1"/>
            </p:cNvSpPr>
            <p:nvPr/>
          </p:nvSpPr>
          <p:spPr bwMode="auto">
            <a:xfrm>
              <a:off x="4226" y="396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86" name="Oval 4206"/>
            <p:cNvSpPr>
              <a:spLocks noChangeArrowheads="1"/>
            </p:cNvSpPr>
            <p:nvPr/>
          </p:nvSpPr>
          <p:spPr bwMode="auto">
            <a:xfrm>
              <a:off x="4224" y="397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87" name="Oval 4207"/>
            <p:cNvSpPr>
              <a:spLocks noChangeArrowheads="1"/>
            </p:cNvSpPr>
            <p:nvPr/>
          </p:nvSpPr>
          <p:spPr bwMode="auto">
            <a:xfrm>
              <a:off x="4224" y="399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88" name="Oval 4208"/>
            <p:cNvSpPr>
              <a:spLocks noChangeArrowheads="1"/>
            </p:cNvSpPr>
            <p:nvPr/>
          </p:nvSpPr>
          <p:spPr bwMode="auto">
            <a:xfrm>
              <a:off x="4230" y="400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89" name="Oval 4209"/>
            <p:cNvSpPr>
              <a:spLocks noChangeArrowheads="1"/>
            </p:cNvSpPr>
            <p:nvPr/>
          </p:nvSpPr>
          <p:spPr bwMode="auto">
            <a:xfrm>
              <a:off x="4241" y="401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90" name="Oval 4210"/>
            <p:cNvSpPr>
              <a:spLocks noChangeArrowheads="1"/>
            </p:cNvSpPr>
            <p:nvPr/>
          </p:nvSpPr>
          <p:spPr bwMode="auto">
            <a:xfrm>
              <a:off x="4255" y="401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91" name="Oval 4211"/>
            <p:cNvSpPr>
              <a:spLocks noChangeArrowheads="1"/>
            </p:cNvSpPr>
            <p:nvPr/>
          </p:nvSpPr>
          <p:spPr bwMode="auto">
            <a:xfrm>
              <a:off x="4268" y="401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92" name="Oval 4212"/>
            <p:cNvSpPr>
              <a:spLocks noChangeArrowheads="1"/>
            </p:cNvSpPr>
            <p:nvPr/>
          </p:nvSpPr>
          <p:spPr bwMode="auto">
            <a:xfrm>
              <a:off x="4281" y="400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93" name="Oval 4213"/>
            <p:cNvSpPr>
              <a:spLocks noChangeArrowheads="1"/>
            </p:cNvSpPr>
            <p:nvPr/>
          </p:nvSpPr>
          <p:spPr bwMode="auto">
            <a:xfrm>
              <a:off x="4277" y="400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94" name="Oval 4214"/>
            <p:cNvSpPr>
              <a:spLocks noChangeArrowheads="1"/>
            </p:cNvSpPr>
            <p:nvPr/>
          </p:nvSpPr>
          <p:spPr bwMode="auto">
            <a:xfrm>
              <a:off x="4285" y="399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95" name="Oval 4215"/>
            <p:cNvSpPr>
              <a:spLocks noChangeArrowheads="1"/>
            </p:cNvSpPr>
            <p:nvPr/>
          </p:nvSpPr>
          <p:spPr bwMode="auto">
            <a:xfrm>
              <a:off x="4294" y="398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96" name="Oval 4216"/>
            <p:cNvSpPr>
              <a:spLocks noChangeArrowheads="1"/>
            </p:cNvSpPr>
            <p:nvPr/>
          </p:nvSpPr>
          <p:spPr bwMode="auto">
            <a:xfrm>
              <a:off x="4300" y="397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97" name="Oval 4217"/>
            <p:cNvSpPr>
              <a:spLocks noChangeArrowheads="1"/>
            </p:cNvSpPr>
            <p:nvPr/>
          </p:nvSpPr>
          <p:spPr bwMode="auto">
            <a:xfrm>
              <a:off x="4071" y="392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98" name="Oval 4218"/>
            <p:cNvSpPr>
              <a:spLocks noChangeArrowheads="1"/>
            </p:cNvSpPr>
            <p:nvPr/>
          </p:nvSpPr>
          <p:spPr bwMode="auto">
            <a:xfrm>
              <a:off x="4423" y="389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99" name="Oval 4219"/>
            <p:cNvSpPr>
              <a:spLocks noChangeArrowheads="1"/>
            </p:cNvSpPr>
            <p:nvPr/>
          </p:nvSpPr>
          <p:spPr bwMode="auto">
            <a:xfrm>
              <a:off x="4412" y="387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00" name="Oval 4220"/>
            <p:cNvSpPr>
              <a:spLocks noChangeArrowheads="1"/>
            </p:cNvSpPr>
            <p:nvPr/>
          </p:nvSpPr>
          <p:spPr bwMode="auto">
            <a:xfrm>
              <a:off x="4400" y="386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01" name="Oval 4221"/>
            <p:cNvSpPr>
              <a:spLocks noChangeArrowheads="1"/>
            </p:cNvSpPr>
            <p:nvPr/>
          </p:nvSpPr>
          <p:spPr bwMode="auto">
            <a:xfrm>
              <a:off x="4388" y="385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02" name="Oval 4222"/>
            <p:cNvSpPr>
              <a:spLocks noChangeArrowheads="1"/>
            </p:cNvSpPr>
            <p:nvPr/>
          </p:nvSpPr>
          <p:spPr bwMode="auto">
            <a:xfrm>
              <a:off x="4375" y="385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03" name="Oval 4223"/>
            <p:cNvSpPr>
              <a:spLocks noChangeArrowheads="1"/>
            </p:cNvSpPr>
            <p:nvPr/>
          </p:nvSpPr>
          <p:spPr bwMode="auto">
            <a:xfrm>
              <a:off x="4358" y="385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04" name="Oval 4224"/>
            <p:cNvSpPr>
              <a:spLocks noChangeArrowheads="1"/>
            </p:cNvSpPr>
            <p:nvPr/>
          </p:nvSpPr>
          <p:spPr bwMode="auto">
            <a:xfrm>
              <a:off x="4343" y="385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05" name="Oval 4225"/>
            <p:cNvSpPr>
              <a:spLocks noChangeArrowheads="1"/>
            </p:cNvSpPr>
            <p:nvPr/>
          </p:nvSpPr>
          <p:spPr bwMode="auto">
            <a:xfrm>
              <a:off x="4327" y="387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06" name="Oval 4226"/>
            <p:cNvSpPr>
              <a:spLocks noChangeArrowheads="1"/>
            </p:cNvSpPr>
            <p:nvPr/>
          </p:nvSpPr>
          <p:spPr bwMode="auto">
            <a:xfrm>
              <a:off x="4319" y="388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07" name="Oval 4227"/>
            <p:cNvSpPr>
              <a:spLocks noChangeArrowheads="1"/>
            </p:cNvSpPr>
            <p:nvPr/>
          </p:nvSpPr>
          <p:spPr bwMode="auto">
            <a:xfrm>
              <a:off x="4313" y="389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08" name="Oval 4228"/>
            <p:cNvSpPr>
              <a:spLocks noChangeArrowheads="1"/>
            </p:cNvSpPr>
            <p:nvPr/>
          </p:nvSpPr>
          <p:spPr bwMode="auto">
            <a:xfrm>
              <a:off x="4306" y="390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09" name="Oval 4229"/>
            <p:cNvSpPr>
              <a:spLocks noChangeArrowheads="1"/>
            </p:cNvSpPr>
            <p:nvPr/>
          </p:nvSpPr>
          <p:spPr bwMode="auto">
            <a:xfrm>
              <a:off x="4306" y="391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10" name="Oval 4230"/>
            <p:cNvSpPr>
              <a:spLocks noChangeArrowheads="1"/>
            </p:cNvSpPr>
            <p:nvPr/>
          </p:nvSpPr>
          <p:spPr bwMode="auto">
            <a:xfrm>
              <a:off x="4304" y="393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11" name="Oval 4231"/>
            <p:cNvSpPr>
              <a:spLocks noChangeArrowheads="1"/>
            </p:cNvSpPr>
            <p:nvPr/>
          </p:nvSpPr>
          <p:spPr bwMode="auto">
            <a:xfrm>
              <a:off x="4302" y="394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12" name="Oval 4232"/>
            <p:cNvSpPr>
              <a:spLocks noChangeArrowheads="1"/>
            </p:cNvSpPr>
            <p:nvPr/>
          </p:nvSpPr>
          <p:spPr bwMode="auto">
            <a:xfrm>
              <a:off x="4305" y="396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13" name="Oval 4233"/>
            <p:cNvSpPr>
              <a:spLocks noChangeArrowheads="1"/>
            </p:cNvSpPr>
            <p:nvPr/>
          </p:nvSpPr>
          <p:spPr bwMode="auto">
            <a:xfrm>
              <a:off x="4311" y="397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14" name="Oval 4234"/>
            <p:cNvSpPr>
              <a:spLocks noChangeArrowheads="1"/>
            </p:cNvSpPr>
            <p:nvPr/>
          </p:nvSpPr>
          <p:spPr bwMode="auto">
            <a:xfrm>
              <a:off x="4316" y="399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15" name="Oval 4235"/>
            <p:cNvSpPr>
              <a:spLocks noChangeArrowheads="1"/>
            </p:cNvSpPr>
            <p:nvPr/>
          </p:nvSpPr>
          <p:spPr bwMode="auto">
            <a:xfrm>
              <a:off x="4327" y="400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16" name="Oval 4236"/>
            <p:cNvSpPr>
              <a:spLocks noChangeArrowheads="1"/>
            </p:cNvSpPr>
            <p:nvPr/>
          </p:nvSpPr>
          <p:spPr bwMode="auto">
            <a:xfrm>
              <a:off x="4338" y="400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17" name="Oval 4237"/>
            <p:cNvSpPr>
              <a:spLocks noChangeArrowheads="1"/>
            </p:cNvSpPr>
            <p:nvPr/>
          </p:nvSpPr>
          <p:spPr bwMode="auto">
            <a:xfrm>
              <a:off x="4353" y="401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18" name="Oval 4238"/>
            <p:cNvSpPr>
              <a:spLocks noChangeArrowheads="1"/>
            </p:cNvSpPr>
            <p:nvPr/>
          </p:nvSpPr>
          <p:spPr bwMode="auto">
            <a:xfrm>
              <a:off x="4368" y="401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19" name="Oval 4239"/>
            <p:cNvSpPr>
              <a:spLocks noChangeArrowheads="1"/>
            </p:cNvSpPr>
            <p:nvPr/>
          </p:nvSpPr>
          <p:spPr bwMode="auto">
            <a:xfrm>
              <a:off x="4383" y="401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20" name="Oval 4240"/>
            <p:cNvSpPr>
              <a:spLocks noChangeArrowheads="1"/>
            </p:cNvSpPr>
            <p:nvPr/>
          </p:nvSpPr>
          <p:spPr bwMode="auto">
            <a:xfrm>
              <a:off x="4394" y="401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21" name="Oval 4241"/>
            <p:cNvSpPr>
              <a:spLocks noChangeArrowheads="1"/>
            </p:cNvSpPr>
            <p:nvPr/>
          </p:nvSpPr>
          <p:spPr bwMode="auto">
            <a:xfrm>
              <a:off x="4403" y="400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22" name="Oval 4242"/>
            <p:cNvSpPr>
              <a:spLocks noChangeArrowheads="1"/>
            </p:cNvSpPr>
            <p:nvPr/>
          </p:nvSpPr>
          <p:spPr bwMode="auto">
            <a:xfrm>
              <a:off x="4412" y="399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23" name="Oval 4243"/>
            <p:cNvSpPr>
              <a:spLocks noChangeArrowheads="1"/>
            </p:cNvSpPr>
            <p:nvPr/>
          </p:nvSpPr>
          <p:spPr bwMode="auto">
            <a:xfrm>
              <a:off x="4419" y="398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24" name="Oval 4244"/>
            <p:cNvSpPr>
              <a:spLocks noChangeArrowheads="1"/>
            </p:cNvSpPr>
            <p:nvPr/>
          </p:nvSpPr>
          <p:spPr bwMode="auto">
            <a:xfrm>
              <a:off x="4423" y="396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25" name="Oval 4245"/>
            <p:cNvSpPr>
              <a:spLocks noChangeArrowheads="1"/>
            </p:cNvSpPr>
            <p:nvPr/>
          </p:nvSpPr>
          <p:spPr bwMode="auto">
            <a:xfrm>
              <a:off x="4425" y="395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26" name="Oval 4246"/>
            <p:cNvSpPr>
              <a:spLocks noChangeArrowheads="1"/>
            </p:cNvSpPr>
            <p:nvPr/>
          </p:nvSpPr>
          <p:spPr bwMode="auto">
            <a:xfrm>
              <a:off x="4425" y="393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27" name="Oval 4247"/>
            <p:cNvSpPr>
              <a:spLocks noChangeArrowheads="1"/>
            </p:cNvSpPr>
            <p:nvPr/>
          </p:nvSpPr>
          <p:spPr bwMode="auto">
            <a:xfrm>
              <a:off x="4429" y="391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28" name="Oval 4248"/>
            <p:cNvSpPr>
              <a:spLocks noChangeArrowheads="1"/>
            </p:cNvSpPr>
            <p:nvPr/>
          </p:nvSpPr>
          <p:spPr bwMode="auto">
            <a:xfrm>
              <a:off x="4426" y="390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29" name="Oval 4249"/>
            <p:cNvSpPr>
              <a:spLocks noChangeArrowheads="1"/>
            </p:cNvSpPr>
            <p:nvPr/>
          </p:nvSpPr>
          <p:spPr bwMode="auto">
            <a:xfrm>
              <a:off x="4429" y="385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30" name="Oval 4250"/>
            <p:cNvSpPr>
              <a:spLocks noChangeArrowheads="1"/>
            </p:cNvSpPr>
            <p:nvPr/>
          </p:nvSpPr>
          <p:spPr bwMode="auto">
            <a:xfrm>
              <a:off x="4428" y="386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31" name="Oval 4251"/>
            <p:cNvSpPr>
              <a:spLocks noChangeArrowheads="1"/>
            </p:cNvSpPr>
            <p:nvPr/>
          </p:nvSpPr>
          <p:spPr bwMode="auto">
            <a:xfrm>
              <a:off x="4428" y="388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32" name="Oval 4252"/>
            <p:cNvSpPr>
              <a:spLocks noChangeArrowheads="1"/>
            </p:cNvSpPr>
            <p:nvPr/>
          </p:nvSpPr>
          <p:spPr bwMode="auto">
            <a:xfrm>
              <a:off x="4431" y="389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33" name="Oval 4253"/>
            <p:cNvSpPr>
              <a:spLocks noChangeArrowheads="1"/>
            </p:cNvSpPr>
            <p:nvPr/>
          </p:nvSpPr>
          <p:spPr bwMode="auto">
            <a:xfrm>
              <a:off x="4431" y="390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34" name="Oval 4254"/>
            <p:cNvSpPr>
              <a:spLocks noChangeArrowheads="1"/>
            </p:cNvSpPr>
            <p:nvPr/>
          </p:nvSpPr>
          <p:spPr bwMode="auto">
            <a:xfrm>
              <a:off x="4431" y="392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35" name="Oval 4255"/>
            <p:cNvSpPr>
              <a:spLocks noChangeArrowheads="1"/>
            </p:cNvSpPr>
            <p:nvPr/>
          </p:nvSpPr>
          <p:spPr bwMode="auto">
            <a:xfrm>
              <a:off x="4430" y="394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36" name="Oval 4256"/>
            <p:cNvSpPr>
              <a:spLocks noChangeArrowheads="1"/>
            </p:cNvSpPr>
            <p:nvPr/>
          </p:nvSpPr>
          <p:spPr bwMode="auto">
            <a:xfrm>
              <a:off x="4429" y="396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37" name="Oval 4257"/>
            <p:cNvSpPr>
              <a:spLocks noChangeArrowheads="1"/>
            </p:cNvSpPr>
            <p:nvPr/>
          </p:nvSpPr>
          <p:spPr bwMode="auto">
            <a:xfrm>
              <a:off x="4428" y="397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38" name="Oval 4258"/>
            <p:cNvSpPr>
              <a:spLocks noChangeArrowheads="1"/>
            </p:cNvSpPr>
            <p:nvPr/>
          </p:nvSpPr>
          <p:spPr bwMode="auto">
            <a:xfrm>
              <a:off x="4424" y="398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39" name="Oval 4259"/>
            <p:cNvSpPr>
              <a:spLocks noChangeArrowheads="1"/>
            </p:cNvSpPr>
            <p:nvPr/>
          </p:nvSpPr>
          <p:spPr bwMode="auto">
            <a:xfrm>
              <a:off x="4428" y="399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40" name="Oval 4260"/>
            <p:cNvSpPr>
              <a:spLocks noChangeArrowheads="1"/>
            </p:cNvSpPr>
            <p:nvPr/>
          </p:nvSpPr>
          <p:spPr bwMode="auto">
            <a:xfrm>
              <a:off x="4435" y="400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41" name="Oval 4261"/>
            <p:cNvSpPr>
              <a:spLocks noChangeArrowheads="1"/>
            </p:cNvSpPr>
            <p:nvPr/>
          </p:nvSpPr>
          <p:spPr bwMode="auto">
            <a:xfrm>
              <a:off x="4443" y="401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42" name="Oval 4262"/>
            <p:cNvSpPr>
              <a:spLocks noChangeArrowheads="1"/>
            </p:cNvSpPr>
            <p:nvPr/>
          </p:nvSpPr>
          <p:spPr bwMode="auto">
            <a:xfrm>
              <a:off x="4455" y="401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43" name="Oval 4263"/>
            <p:cNvSpPr>
              <a:spLocks noChangeArrowheads="1"/>
            </p:cNvSpPr>
            <p:nvPr/>
          </p:nvSpPr>
          <p:spPr bwMode="auto">
            <a:xfrm>
              <a:off x="4470" y="401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44" name="Oval 4264"/>
            <p:cNvSpPr>
              <a:spLocks noChangeArrowheads="1"/>
            </p:cNvSpPr>
            <p:nvPr/>
          </p:nvSpPr>
          <p:spPr bwMode="auto">
            <a:xfrm>
              <a:off x="4483" y="400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45" name="Oval 4265"/>
            <p:cNvSpPr>
              <a:spLocks noChangeArrowheads="1"/>
            </p:cNvSpPr>
            <p:nvPr/>
          </p:nvSpPr>
          <p:spPr bwMode="auto">
            <a:xfrm>
              <a:off x="4491" y="399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46" name="Oval 4266"/>
            <p:cNvSpPr>
              <a:spLocks noChangeArrowheads="1"/>
            </p:cNvSpPr>
            <p:nvPr/>
          </p:nvSpPr>
          <p:spPr bwMode="auto">
            <a:xfrm>
              <a:off x="4500" y="397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47" name="Oval 4267"/>
            <p:cNvSpPr>
              <a:spLocks noChangeArrowheads="1"/>
            </p:cNvSpPr>
            <p:nvPr/>
          </p:nvSpPr>
          <p:spPr bwMode="auto">
            <a:xfrm>
              <a:off x="4507" y="396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48" name="Oval 4268"/>
            <p:cNvSpPr>
              <a:spLocks noChangeArrowheads="1"/>
            </p:cNvSpPr>
            <p:nvPr/>
          </p:nvSpPr>
          <p:spPr bwMode="auto">
            <a:xfrm>
              <a:off x="4513" y="395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49" name="Oval 4269"/>
            <p:cNvSpPr>
              <a:spLocks noChangeArrowheads="1"/>
            </p:cNvSpPr>
            <p:nvPr/>
          </p:nvSpPr>
          <p:spPr bwMode="auto">
            <a:xfrm>
              <a:off x="4518" y="394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50" name="Oval 4270"/>
            <p:cNvSpPr>
              <a:spLocks noChangeArrowheads="1"/>
            </p:cNvSpPr>
            <p:nvPr/>
          </p:nvSpPr>
          <p:spPr bwMode="auto">
            <a:xfrm>
              <a:off x="4363" y="377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51" name="Oval 4271"/>
            <p:cNvSpPr>
              <a:spLocks noChangeArrowheads="1"/>
            </p:cNvSpPr>
            <p:nvPr/>
          </p:nvSpPr>
          <p:spPr bwMode="auto">
            <a:xfrm>
              <a:off x="4370" y="377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52" name="Oval 4272"/>
            <p:cNvSpPr>
              <a:spLocks noChangeArrowheads="1"/>
            </p:cNvSpPr>
            <p:nvPr/>
          </p:nvSpPr>
          <p:spPr bwMode="auto">
            <a:xfrm>
              <a:off x="4380" y="378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53" name="Oval 4273"/>
            <p:cNvSpPr>
              <a:spLocks noChangeArrowheads="1"/>
            </p:cNvSpPr>
            <p:nvPr/>
          </p:nvSpPr>
          <p:spPr bwMode="auto">
            <a:xfrm>
              <a:off x="4389" y="378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54" name="Oval 4274"/>
            <p:cNvSpPr>
              <a:spLocks noChangeArrowheads="1"/>
            </p:cNvSpPr>
            <p:nvPr/>
          </p:nvSpPr>
          <p:spPr bwMode="auto">
            <a:xfrm>
              <a:off x="4399" y="379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55" name="Oval 4275"/>
            <p:cNvSpPr>
              <a:spLocks noChangeArrowheads="1"/>
            </p:cNvSpPr>
            <p:nvPr/>
          </p:nvSpPr>
          <p:spPr bwMode="auto">
            <a:xfrm>
              <a:off x="4728" y="388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56" name="Oval 4276"/>
            <p:cNvSpPr>
              <a:spLocks noChangeArrowheads="1"/>
            </p:cNvSpPr>
            <p:nvPr/>
          </p:nvSpPr>
          <p:spPr bwMode="auto">
            <a:xfrm>
              <a:off x="4705" y="392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57" name="Oval 4277"/>
            <p:cNvSpPr>
              <a:spLocks noChangeArrowheads="1"/>
            </p:cNvSpPr>
            <p:nvPr/>
          </p:nvSpPr>
          <p:spPr bwMode="auto">
            <a:xfrm>
              <a:off x="4713" y="391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58" name="Oval 4278"/>
            <p:cNvSpPr>
              <a:spLocks noChangeArrowheads="1"/>
            </p:cNvSpPr>
            <p:nvPr/>
          </p:nvSpPr>
          <p:spPr bwMode="auto">
            <a:xfrm>
              <a:off x="4720" y="390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59" name="Oval 4279"/>
            <p:cNvSpPr>
              <a:spLocks noChangeArrowheads="1"/>
            </p:cNvSpPr>
            <p:nvPr/>
          </p:nvSpPr>
          <p:spPr bwMode="auto">
            <a:xfrm>
              <a:off x="4735" y="387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60" name="Oval 4280"/>
            <p:cNvSpPr>
              <a:spLocks noChangeArrowheads="1"/>
            </p:cNvSpPr>
            <p:nvPr/>
          </p:nvSpPr>
          <p:spPr bwMode="auto">
            <a:xfrm>
              <a:off x="4743" y="386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61" name="Oval 4281"/>
            <p:cNvSpPr>
              <a:spLocks noChangeArrowheads="1"/>
            </p:cNvSpPr>
            <p:nvPr/>
          </p:nvSpPr>
          <p:spPr bwMode="auto">
            <a:xfrm>
              <a:off x="4750" y="385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62" name="Oval 4282"/>
            <p:cNvSpPr>
              <a:spLocks noChangeArrowheads="1"/>
            </p:cNvSpPr>
            <p:nvPr/>
          </p:nvSpPr>
          <p:spPr bwMode="auto">
            <a:xfrm>
              <a:off x="4758" y="383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63" name="Oval 4283"/>
            <p:cNvSpPr>
              <a:spLocks noChangeArrowheads="1"/>
            </p:cNvSpPr>
            <p:nvPr/>
          </p:nvSpPr>
          <p:spPr bwMode="auto">
            <a:xfrm>
              <a:off x="4768" y="382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64" name="Oval 4284"/>
            <p:cNvSpPr>
              <a:spLocks noChangeArrowheads="1"/>
            </p:cNvSpPr>
            <p:nvPr/>
          </p:nvSpPr>
          <p:spPr bwMode="auto">
            <a:xfrm>
              <a:off x="4777" y="381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65" name="Oval 4285"/>
            <p:cNvSpPr>
              <a:spLocks noChangeArrowheads="1"/>
            </p:cNvSpPr>
            <p:nvPr/>
          </p:nvSpPr>
          <p:spPr bwMode="auto">
            <a:xfrm>
              <a:off x="4782" y="379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66" name="Oval 4286"/>
            <p:cNvSpPr>
              <a:spLocks noChangeArrowheads="1"/>
            </p:cNvSpPr>
            <p:nvPr/>
          </p:nvSpPr>
          <p:spPr bwMode="auto">
            <a:xfrm>
              <a:off x="4793" y="378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67" name="Oval 4287"/>
            <p:cNvSpPr>
              <a:spLocks noChangeArrowheads="1"/>
            </p:cNvSpPr>
            <p:nvPr/>
          </p:nvSpPr>
          <p:spPr bwMode="auto">
            <a:xfrm>
              <a:off x="4803" y="377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68" name="Oval 4288"/>
            <p:cNvSpPr>
              <a:spLocks noChangeArrowheads="1"/>
            </p:cNvSpPr>
            <p:nvPr/>
          </p:nvSpPr>
          <p:spPr bwMode="auto">
            <a:xfrm>
              <a:off x="4808" y="375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69" name="Oval 4289"/>
            <p:cNvSpPr>
              <a:spLocks noChangeArrowheads="1"/>
            </p:cNvSpPr>
            <p:nvPr/>
          </p:nvSpPr>
          <p:spPr bwMode="auto">
            <a:xfrm>
              <a:off x="4816" y="374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70" name="Oval 4290"/>
            <p:cNvSpPr>
              <a:spLocks noChangeArrowheads="1"/>
            </p:cNvSpPr>
            <p:nvPr/>
          </p:nvSpPr>
          <p:spPr bwMode="auto">
            <a:xfrm>
              <a:off x="4822" y="373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71" name="Oval 4291"/>
            <p:cNvSpPr>
              <a:spLocks noChangeArrowheads="1"/>
            </p:cNvSpPr>
            <p:nvPr/>
          </p:nvSpPr>
          <p:spPr bwMode="auto">
            <a:xfrm>
              <a:off x="4827" y="371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72" name="Oval 4292"/>
            <p:cNvSpPr>
              <a:spLocks noChangeArrowheads="1"/>
            </p:cNvSpPr>
            <p:nvPr/>
          </p:nvSpPr>
          <p:spPr bwMode="auto">
            <a:xfrm>
              <a:off x="4834" y="370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73" name="Oval 4293"/>
            <p:cNvSpPr>
              <a:spLocks noChangeArrowheads="1"/>
            </p:cNvSpPr>
            <p:nvPr/>
          </p:nvSpPr>
          <p:spPr bwMode="auto">
            <a:xfrm>
              <a:off x="4838" y="368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74" name="Oval 4294"/>
            <p:cNvSpPr>
              <a:spLocks noChangeArrowheads="1"/>
            </p:cNvSpPr>
            <p:nvPr/>
          </p:nvSpPr>
          <p:spPr bwMode="auto">
            <a:xfrm>
              <a:off x="4843" y="366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75" name="Oval 4295"/>
            <p:cNvSpPr>
              <a:spLocks noChangeArrowheads="1"/>
            </p:cNvSpPr>
            <p:nvPr/>
          </p:nvSpPr>
          <p:spPr bwMode="auto">
            <a:xfrm>
              <a:off x="4846" y="365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76" name="Oval 4296"/>
            <p:cNvSpPr>
              <a:spLocks noChangeArrowheads="1"/>
            </p:cNvSpPr>
            <p:nvPr/>
          </p:nvSpPr>
          <p:spPr bwMode="auto">
            <a:xfrm>
              <a:off x="4846" y="363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77" name="Oval 4297"/>
            <p:cNvSpPr>
              <a:spLocks noChangeArrowheads="1"/>
            </p:cNvSpPr>
            <p:nvPr/>
          </p:nvSpPr>
          <p:spPr bwMode="auto">
            <a:xfrm>
              <a:off x="4843" y="362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78" name="Oval 4298"/>
            <p:cNvSpPr>
              <a:spLocks noChangeArrowheads="1"/>
            </p:cNvSpPr>
            <p:nvPr/>
          </p:nvSpPr>
          <p:spPr bwMode="auto">
            <a:xfrm>
              <a:off x="4834" y="361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79" name="Oval 4299"/>
            <p:cNvSpPr>
              <a:spLocks noChangeArrowheads="1"/>
            </p:cNvSpPr>
            <p:nvPr/>
          </p:nvSpPr>
          <p:spPr bwMode="auto">
            <a:xfrm>
              <a:off x="4822" y="360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80" name="Oval 4300"/>
            <p:cNvSpPr>
              <a:spLocks noChangeArrowheads="1"/>
            </p:cNvSpPr>
            <p:nvPr/>
          </p:nvSpPr>
          <p:spPr bwMode="auto">
            <a:xfrm>
              <a:off x="4807" y="360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81" name="Oval 4301"/>
            <p:cNvSpPr>
              <a:spLocks noChangeArrowheads="1"/>
            </p:cNvSpPr>
            <p:nvPr/>
          </p:nvSpPr>
          <p:spPr bwMode="auto">
            <a:xfrm>
              <a:off x="4798" y="360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82" name="Oval 4302"/>
            <p:cNvSpPr>
              <a:spLocks noChangeArrowheads="1"/>
            </p:cNvSpPr>
            <p:nvPr/>
          </p:nvSpPr>
          <p:spPr bwMode="auto">
            <a:xfrm>
              <a:off x="4788" y="361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83" name="Oval 4303"/>
            <p:cNvSpPr>
              <a:spLocks noChangeArrowheads="1"/>
            </p:cNvSpPr>
            <p:nvPr/>
          </p:nvSpPr>
          <p:spPr bwMode="auto">
            <a:xfrm>
              <a:off x="4780" y="363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84" name="Oval 4304"/>
            <p:cNvSpPr>
              <a:spLocks noChangeArrowheads="1"/>
            </p:cNvSpPr>
            <p:nvPr/>
          </p:nvSpPr>
          <p:spPr bwMode="auto">
            <a:xfrm>
              <a:off x="4773" y="364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85" name="Oval 4305"/>
            <p:cNvSpPr>
              <a:spLocks noChangeArrowheads="1"/>
            </p:cNvSpPr>
            <p:nvPr/>
          </p:nvSpPr>
          <p:spPr bwMode="auto">
            <a:xfrm>
              <a:off x="4767" y="366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86" name="Oval 4306"/>
            <p:cNvSpPr>
              <a:spLocks noChangeArrowheads="1"/>
            </p:cNvSpPr>
            <p:nvPr/>
          </p:nvSpPr>
          <p:spPr bwMode="auto">
            <a:xfrm>
              <a:off x="4765" y="367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87" name="Oval 4307"/>
            <p:cNvSpPr>
              <a:spLocks noChangeArrowheads="1"/>
            </p:cNvSpPr>
            <p:nvPr/>
          </p:nvSpPr>
          <p:spPr bwMode="auto">
            <a:xfrm>
              <a:off x="4761" y="368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88" name="Oval 4308"/>
            <p:cNvSpPr>
              <a:spLocks noChangeArrowheads="1"/>
            </p:cNvSpPr>
            <p:nvPr/>
          </p:nvSpPr>
          <p:spPr bwMode="auto">
            <a:xfrm>
              <a:off x="4757" y="369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89" name="Oval 4309"/>
            <p:cNvSpPr>
              <a:spLocks noChangeArrowheads="1"/>
            </p:cNvSpPr>
            <p:nvPr/>
          </p:nvSpPr>
          <p:spPr bwMode="auto">
            <a:xfrm>
              <a:off x="4759" y="371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90" name="Oval 4310"/>
            <p:cNvSpPr>
              <a:spLocks noChangeArrowheads="1"/>
            </p:cNvSpPr>
            <p:nvPr/>
          </p:nvSpPr>
          <p:spPr bwMode="auto">
            <a:xfrm>
              <a:off x="4757" y="372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91" name="Oval 4311"/>
            <p:cNvSpPr>
              <a:spLocks noChangeArrowheads="1"/>
            </p:cNvSpPr>
            <p:nvPr/>
          </p:nvSpPr>
          <p:spPr bwMode="auto">
            <a:xfrm>
              <a:off x="4756" y="374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92" name="Oval 4312"/>
            <p:cNvSpPr>
              <a:spLocks noChangeArrowheads="1"/>
            </p:cNvSpPr>
            <p:nvPr/>
          </p:nvSpPr>
          <p:spPr bwMode="auto">
            <a:xfrm>
              <a:off x="4754" y="376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93" name="Oval 4313"/>
            <p:cNvSpPr>
              <a:spLocks noChangeArrowheads="1"/>
            </p:cNvSpPr>
            <p:nvPr/>
          </p:nvSpPr>
          <p:spPr bwMode="auto">
            <a:xfrm>
              <a:off x="4753" y="377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94" name="Oval 4314"/>
            <p:cNvSpPr>
              <a:spLocks noChangeArrowheads="1"/>
            </p:cNvSpPr>
            <p:nvPr/>
          </p:nvSpPr>
          <p:spPr bwMode="auto">
            <a:xfrm>
              <a:off x="4753" y="379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95" name="Oval 4315"/>
            <p:cNvSpPr>
              <a:spLocks noChangeArrowheads="1"/>
            </p:cNvSpPr>
            <p:nvPr/>
          </p:nvSpPr>
          <p:spPr bwMode="auto">
            <a:xfrm>
              <a:off x="4753" y="380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96" name="Oval 4316"/>
            <p:cNvSpPr>
              <a:spLocks noChangeArrowheads="1"/>
            </p:cNvSpPr>
            <p:nvPr/>
          </p:nvSpPr>
          <p:spPr bwMode="auto">
            <a:xfrm>
              <a:off x="4753" y="382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97" name="Oval 4317"/>
            <p:cNvSpPr>
              <a:spLocks noChangeArrowheads="1"/>
            </p:cNvSpPr>
            <p:nvPr/>
          </p:nvSpPr>
          <p:spPr bwMode="auto">
            <a:xfrm>
              <a:off x="4754" y="383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98" name="Oval 4318"/>
            <p:cNvSpPr>
              <a:spLocks noChangeArrowheads="1"/>
            </p:cNvSpPr>
            <p:nvPr/>
          </p:nvSpPr>
          <p:spPr bwMode="auto">
            <a:xfrm>
              <a:off x="4753" y="384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99" name="Oval 4319"/>
            <p:cNvSpPr>
              <a:spLocks noChangeArrowheads="1"/>
            </p:cNvSpPr>
            <p:nvPr/>
          </p:nvSpPr>
          <p:spPr bwMode="auto">
            <a:xfrm>
              <a:off x="4753" y="386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00" name="Oval 4320"/>
            <p:cNvSpPr>
              <a:spLocks noChangeArrowheads="1"/>
            </p:cNvSpPr>
            <p:nvPr/>
          </p:nvSpPr>
          <p:spPr bwMode="auto">
            <a:xfrm>
              <a:off x="4753" y="387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01" name="Oval 4321"/>
            <p:cNvSpPr>
              <a:spLocks noChangeArrowheads="1"/>
            </p:cNvSpPr>
            <p:nvPr/>
          </p:nvSpPr>
          <p:spPr bwMode="auto">
            <a:xfrm>
              <a:off x="4755" y="389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02" name="Oval 4322"/>
            <p:cNvSpPr>
              <a:spLocks noChangeArrowheads="1"/>
            </p:cNvSpPr>
            <p:nvPr/>
          </p:nvSpPr>
          <p:spPr bwMode="auto">
            <a:xfrm>
              <a:off x="4753" y="390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03" name="Oval 4323"/>
            <p:cNvSpPr>
              <a:spLocks noChangeArrowheads="1"/>
            </p:cNvSpPr>
            <p:nvPr/>
          </p:nvSpPr>
          <p:spPr bwMode="auto">
            <a:xfrm>
              <a:off x="4755" y="392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04" name="Oval 4324"/>
            <p:cNvSpPr>
              <a:spLocks noChangeArrowheads="1"/>
            </p:cNvSpPr>
            <p:nvPr/>
          </p:nvSpPr>
          <p:spPr bwMode="auto">
            <a:xfrm>
              <a:off x="4756" y="393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05" name="Oval 4325"/>
            <p:cNvSpPr>
              <a:spLocks noChangeArrowheads="1"/>
            </p:cNvSpPr>
            <p:nvPr/>
          </p:nvSpPr>
          <p:spPr bwMode="auto">
            <a:xfrm>
              <a:off x="4754" y="395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06" name="Oval 4326"/>
            <p:cNvSpPr>
              <a:spLocks noChangeArrowheads="1"/>
            </p:cNvSpPr>
            <p:nvPr/>
          </p:nvSpPr>
          <p:spPr bwMode="auto">
            <a:xfrm>
              <a:off x="4758" y="396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07" name="Oval 4327"/>
            <p:cNvSpPr>
              <a:spLocks noChangeArrowheads="1"/>
            </p:cNvSpPr>
            <p:nvPr/>
          </p:nvSpPr>
          <p:spPr bwMode="auto">
            <a:xfrm>
              <a:off x="4759" y="398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08" name="Oval 4328"/>
            <p:cNvSpPr>
              <a:spLocks noChangeArrowheads="1"/>
            </p:cNvSpPr>
            <p:nvPr/>
          </p:nvSpPr>
          <p:spPr bwMode="auto">
            <a:xfrm>
              <a:off x="4765" y="399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09" name="Oval 4329"/>
            <p:cNvSpPr>
              <a:spLocks noChangeArrowheads="1"/>
            </p:cNvSpPr>
            <p:nvPr/>
          </p:nvSpPr>
          <p:spPr bwMode="auto">
            <a:xfrm>
              <a:off x="4772" y="400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10" name="Oval 4330"/>
            <p:cNvSpPr>
              <a:spLocks noChangeArrowheads="1"/>
            </p:cNvSpPr>
            <p:nvPr/>
          </p:nvSpPr>
          <p:spPr bwMode="auto">
            <a:xfrm>
              <a:off x="4784" y="401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11" name="Oval 4331"/>
            <p:cNvSpPr>
              <a:spLocks noChangeArrowheads="1"/>
            </p:cNvSpPr>
            <p:nvPr/>
          </p:nvSpPr>
          <p:spPr bwMode="auto">
            <a:xfrm>
              <a:off x="4800" y="401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12" name="Oval 4332"/>
            <p:cNvSpPr>
              <a:spLocks noChangeArrowheads="1"/>
            </p:cNvSpPr>
            <p:nvPr/>
          </p:nvSpPr>
          <p:spPr bwMode="auto">
            <a:xfrm>
              <a:off x="4813" y="402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13" name="Oval 4333"/>
            <p:cNvSpPr>
              <a:spLocks noChangeArrowheads="1"/>
            </p:cNvSpPr>
            <p:nvPr/>
          </p:nvSpPr>
          <p:spPr bwMode="auto">
            <a:xfrm>
              <a:off x="4831" y="402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14" name="Oval 4334"/>
            <p:cNvSpPr>
              <a:spLocks noChangeArrowheads="1"/>
            </p:cNvSpPr>
            <p:nvPr/>
          </p:nvSpPr>
          <p:spPr bwMode="auto">
            <a:xfrm>
              <a:off x="4845" y="401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15" name="Oval 4335"/>
            <p:cNvSpPr>
              <a:spLocks noChangeArrowheads="1"/>
            </p:cNvSpPr>
            <p:nvPr/>
          </p:nvSpPr>
          <p:spPr bwMode="auto">
            <a:xfrm>
              <a:off x="4854" y="400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16" name="Oval 4336"/>
            <p:cNvSpPr>
              <a:spLocks noChangeArrowheads="1"/>
            </p:cNvSpPr>
            <p:nvPr/>
          </p:nvSpPr>
          <p:spPr bwMode="auto">
            <a:xfrm>
              <a:off x="4862" y="399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17" name="Oval 4337"/>
            <p:cNvSpPr>
              <a:spLocks noChangeArrowheads="1"/>
            </p:cNvSpPr>
            <p:nvPr/>
          </p:nvSpPr>
          <p:spPr bwMode="auto">
            <a:xfrm>
              <a:off x="4869" y="398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18" name="Oval 4338"/>
            <p:cNvSpPr>
              <a:spLocks noChangeArrowheads="1"/>
            </p:cNvSpPr>
            <p:nvPr/>
          </p:nvSpPr>
          <p:spPr bwMode="auto">
            <a:xfrm>
              <a:off x="4875" y="398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19" name="Oval 4339"/>
            <p:cNvSpPr>
              <a:spLocks noChangeArrowheads="1"/>
            </p:cNvSpPr>
            <p:nvPr/>
          </p:nvSpPr>
          <p:spPr bwMode="auto">
            <a:xfrm>
              <a:off x="4882" y="396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20" name="Oval 4340"/>
            <p:cNvSpPr>
              <a:spLocks noChangeArrowheads="1"/>
            </p:cNvSpPr>
            <p:nvPr/>
          </p:nvSpPr>
          <p:spPr bwMode="auto">
            <a:xfrm>
              <a:off x="5024" y="376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21" name="Oval 4341"/>
            <p:cNvSpPr>
              <a:spLocks noChangeArrowheads="1"/>
            </p:cNvSpPr>
            <p:nvPr/>
          </p:nvSpPr>
          <p:spPr bwMode="auto">
            <a:xfrm>
              <a:off x="5018" y="390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22" name="Oval 4342"/>
            <p:cNvSpPr>
              <a:spLocks noChangeArrowheads="1"/>
            </p:cNvSpPr>
            <p:nvPr/>
          </p:nvSpPr>
          <p:spPr bwMode="auto">
            <a:xfrm>
              <a:off x="5007" y="388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23" name="Oval 4343"/>
            <p:cNvSpPr>
              <a:spLocks noChangeArrowheads="1"/>
            </p:cNvSpPr>
            <p:nvPr/>
          </p:nvSpPr>
          <p:spPr bwMode="auto">
            <a:xfrm>
              <a:off x="4995" y="387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24" name="Oval 4344"/>
            <p:cNvSpPr>
              <a:spLocks noChangeArrowheads="1"/>
            </p:cNvSpPr>
            <p:nvPr/>
          </p:nvSpPr>
          <p:spPr bwMode="auto">
            <a:xfrm>
              <a:off x="4983" y="386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25" name="Oval 4345"/>
            <p:cNvSpPr>
              <a:spLocks noChangeArrowheads="1"/>
            </p:cNvSpPr>
            <p:nvPr/>
          </p:nvSpPr>
          <p:spPr bwMode="auto">
            <a:xfrm>
              <a:off x="4970" y="385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26" name="Oval 4346"/>
            <p:cNvSpPr>
              <a:spLocks noChangeArrowheads="1"/>
            </p:cNvSpPr>
            <p:nvPr/>
          </p:nvSpPr>
          <p:spPr bwMode="auto">
            <a:xfrm>
              <a:off x="4953" y="386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27" name="Oval 4347"/>
            <p:cNvSpPr>
              <a:spLocks noChangeArrowheads="1"/>
            </p:cNvSpPr>
            <p:nvPr/>
          </p:nvSpPr>
          <p:spPr bwMode="auto">
            <a:xfrm>
              <a:off x="4938" y="386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28" name="Oval 4348"/>
            <p:cNvSpPr>
              <a:spLocks noChangeArrowheads="1"/>
            </p:cNvSpPr>
            <p:nvPr/>
          </p:nvSpPr>
          <p:spPr bwMode="auto">
            <a:xfrm>
              <a:off x="4922" y="387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29" name="Oval 4349"/>
            <p:cNvSpPr>
              <a:spLocks noChangeArrowheads="1"/>
            </p:cNvSpPr>
            <p:nvPr/>
          </p:nvSpPr>
          <p:spPr bwMode="auto">
            <a:xfrm>
              <a:off x="4914" y="388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30" name="Oval 4350"/>
            <p:cNvSpPr>
              <a:spLocks noChangeArrowheads="1"/>
            </p:cNvSpPr>
            <p:nvPr/>
          </p:nvSpPr>
          <p:spPr bwMode="auto">
            <a:xfrm>
              <a:off x="4908" y="389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31" name="Oval 4351"/>
            <p:cNvSpPr>
              <a:spLocks noChangeArrowheads="1"/>
            </p:cNvSpPr>
            <p:nvPr/>
          </p:nvSpPr>
          <p:spPr bwMode="auto">
            <a:xfrm>
              <a:off x="4901" y="391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32" name="Oval 4352"/>
            <p:cNvSpPr>
              <a:spLocks noChangeArrowheads="1"/>
            </p:cNvSpPr>
            <p:nvPr/>
          </p:nvSpPr>
          <p:spPr bwMode="auto">
            <a:xfrm>
              <a:off x="4901" y="392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33" name="Oval 4353"/>
            <p:cNvSpPr>
              <a:spLocks noChangeArrowheads="1"/>
            </p:cNvSpPr>
            <p:nvPr/>
          </p:nvSpPr>
          <p:spPr bwMode="auto">
            <a:xfrm>
              <a:off x="4901" y="394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34" name="Oval 4354"/>
            <p:cNvSpPr>
              <a:spLocks noChangeArrowheads="1"/>
            </p:cNvSpPr>
            <p:nvPr/>
          </p:nvSpPr>
          <p:spPr bwMode="auto">
            <a:xfrm>
              <a:off x="4899" y="395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35" name="Oval 4355"/>
            <p:cNvSpPr>
              <a:spLocks noChangeArrowheads="1"/>
            </p:cNvSpPr>
            <p:nvPr/>
          </p:nvSpPr>
          <p:spPr bwMode="auto">
            <a:xfrm>
              <a:off x="4900" y="397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36" name="Oval 4356"/>
            <p:cNvSpPr>
              <a:spLocks noChangeArrowheads="1"/>
            </p:cNvSpPr>
            <p:nvPr/>
          </p:nvSpPr>
          <p:spPr bwMode="auto">
            <a:xfrm>
              <a:off x="4906" y="398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37" name="Oval 4357"/>
            <p:cNvSpPr>
              <a:spLocks noChangeArrowheads="1"/>
            </p:cNvSpPr>
            <p:nvPr/>
          </p:nvSpPr>
          <p:spPr bwMode="auto">
            <a:xfrm>
              <a:off x="4911" y="399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38" name="Oval 4358"/>
            <p:cNvSpPr>
              <a:spLocks noChangeArrowheads="1"/>
            </p:cNvSpPr>
            <p:nvPr/>
          </p:nvSpPr>
          <p:spPr bwMode="auto">
            <a:xfrm>
              <a:off x="4922" y="400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39" name="Oval 4359"/>
            <p:cNvSpPr>
              <a:spLocks noChangeArrowheads="1"/>
            </p:cNvSpPr>
            <p:nvPr/>
          </p:nvSpPr>
          <p:spPr bwMode="auto">
            <a:xfrm>
              <a:off x="4933" y="401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40" name="Oval 4360"/>
            <p:cNvSpPr>
              <a:spLocks noChangeArrowheads="1"/>
            </p:cNvSpPr>
            <p:nvPr/>
          </p:nvSpPr>
          <p:spPr bwMode="auto">
            <a:xfrm>
              <a:off x="4948" y="402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41" name="Oval 4361"/>
            <p:cNvSpPr>
              <a:spLocks noChangeArrowheads="1"/>
            </p:cNvSpPr>
            <p:nvPr/>
          </p:nvSpPr>
          <p:spPr bwMode="auto">
            <a:xfrm>
              <a:off x="4963" y="402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42" name="Oval 4362"/>
            <p:cNvSpPr>
              <a:spLocks noChangeArrowheads="1"/>
            </p:cNvSpPr>
            <p:nvPr/>
          </p:nvSpPr>
          <p:spPr bwMode="auto">
            <a:xfrm>
              <a:off x="4978" y="402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43" name="Oval 4363"/>
            <p:cNvSpPr>
              <a:spLocks noChangeArrowheads="1"/>
            </p:cNvSpPr>
            <p:nvPr/>
          </p:nvSpPr>
          <p:spPr bwMode="auto">
            <a:xfrm>
              <a:off x="4989" y="401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44" name="Oval 4364"/>
            <p:cNvSpPr>
              <a:spLocks noChangeArrowheads="1"/>
            </p:cNvSpPr>
            <p:nvPr/>
          </p:nvSpPr>
          <p:spPr bwMode="auto">
            <a:xfrm>
              <a:off x="4998" y="400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45" name="Oval 4365"/>
            <p:cNvSpPr>
              <a:spLocks noChangeArrowheads="1"/>
            </p:cNvSpPr>
            <p:nvPr/>
          </p:nvSpPr>
          <p:spPr bwMode="auto">
            <a:xfrm>
              <a:off x="5007" y="400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46" name="Oval 4366"/>
            <p:cNvSpPr>
              <a:spLocks noChangeArrowheads="1"/>
            </p:cNvSpPr>
            <p:nvPr/>
          </p:nvSpPr>
          <p:spPr bwMode="auto">
            <a:xfrm>
              <a:off x="5014" y="398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47" name="Oval 4367"/>
            <p:cNvSpPr>
              <a:spLocks noChangeArrowheads="1"/>
            </p:cNvSpPr>
            <p:nvPr/>
          </p:nvSpPr>
          <p:spPr bwMode="auto">
            <a:xfrm>
              <a:off x="5018" y="3975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48" name="Oval 4368"/>
            <p:cNvSpPr>
              <a:spLocks noChangeArrowheads="1"/>
            </p:cNvSpPr>
            <p:nvPr/>
          </p:nvSpPr>
          <p:spPr bwMode="auto">
            <a:xfrm>
              <a:off x="5020" y="396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49" name="Oval 4369"/>
            <p:cNvSpPr>
              <a:spLocks noChangeArrowheads="1"/>
            </p:cNvSpPr>
            <p:nvPr/>
          </p:nvSpPr>
          <p:spPr bwMode="auto">
            <a:xfrm>
              <a:off x="5020" y="394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50" name="Oval 4370"/>
            <p:cNvSpPr>
              <a:spLocks noChangeArrowheads="1"/>
            </p:cNvSpPr>
            <p:nvPr/>
          </p:nvSpPr>
          <p:spPr bwMode="auto">
            <a:xfrm>
              <a:off x="5024" y="392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51" name="Oval 4371"/>
            <p:cNvSpPr>
              <a:spLocks noChangeArrowheads="1"/>
            </p:cNvSpPr>
            <p:nvPr/>
          </p:nvSpPr>
          <p:spPr bwMode="auto">
            <a:xfrm>
              <a:off x="5021" y="391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52" name="Oval 4372"/>
            <p:cNvSpPr>
              <a:spLocks noChangeArrowheads="1"/>
            </p:cNvSpPr>
            <p:nvPr/>
          </p:nvSpPr>
          <p:spPr bwMode="auto">
            <a:xfrm>
              <a:off x="5024" y="386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53" name="Oval 4373"/>
            <p:cNvSpPr>
              <a:spLocks noChangeArrowheads="1"/>
            </p:cNvSpPr>
            <p:nvPr/>
          </p:nvSpPr>
          <p:spPr bwMode="auto">
            <a:xfrm>
              <a:off x="5023" y="387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54" name="Oval 4374"/>
            <p:cNvSpPr>
              <a:spLocks noChangeArrowheads="1"/>
            </p:cNvSpPr>
            <p:nvPr/>
          </p:nvSpPr>
          <p:spPr bwMode="auto">
            <a:xfrm>
              <a:off x="5023" y="388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55" name="Oval 4375"/>
            <p:cNvSpPr>
              <a:spLocks noChangeArrowheads="1"/>
            </p:cNvSpPr>
            <p:nvPr/>
          </p:nvSpPr>
          <p:spPr bwMode="auto">
            <a:xfrm>
              <a:off x="5026" y="390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56" name="Oval 4376"/>
            <p:cNvSpPr>
              <a:spLocks noChangeArrowheads="1"/>
            </p:cNvSpPr>
            <p:nvPr/>
          </p:nvSpPr>
          <p:spPr bwMode="auto">
            <a:xfrm>
              <a:off x="5026" y="391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57" name="Oval 4377"/>
            <p:cNvSpPr>
              <a:spLocks noChangeArrowheads="1"/>
            </p:cNvSpPr>
            <p:nvPr/>
          </p:nvSpPr>
          <p:spPr bwMode="auto">
            <a:xfrm>
              <a:off x="5026" y="393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58" name="Oval 4378"/>
            <p:cNvSpPr>
              <a:spLocks noChangeArrowheads="1"/>
            </p:cNvSpPr>
            <p:nvPr/>
          </p:nvSpPr>
          <p:spPr bwMode="auto">
            <a:xfrm>
              <a:off x="5025" y="395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59" name="Oval 4379"/>
            <p:cNvSpPr>
              <a:spLocks noChangeArrowheads="1"/>
            </p:cNvSpPr>
            <p:nvPr/>
          </p:nvSpPr>
          <p:spPr bwMode="auto">
            <a:xfrm>
              <a:off x="5024" y="396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60" name="Oval 4380"/>
            <p:cNvSpPr>
              <a:spLocks noChangeArrowheads="1"/>
            </p:cNvSpPr>
            <p:nvPr/>
          </p:nvSpPr>
          <p:spPr bwMode="auto">
            <a:xfrm>
              <a:off x="5023" y="398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61" name="Oval 4381"/>
            <p:cNvSpPr>
              <a:spLocks noChangeArrowheads="1"/>
            </p:cNvSpPr>
            <p:nvPr/>
          </p:nvSpPr>
          <p:spPr bwMode="auto">
            <a:xfrm>
              <a:off x="5019" y="3990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62" name="Oval 4382"/>
            <p:cNvSpPr>
              <a:spLocks noChangeArrowheads="1"/>
            </p:cNvSpPr>
            <p:nvPr/>
          </p:nvSpPr>
          <p:spPr bwMode="auto">
            <a:xfrm>
              <a:off x="5023" y="4001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63" name="Oval 4383"/>
            <p:cNvSpPr>
              <a:spLocks noChangeArrowheads="1"/>
            </p:cNvSpPr>
            <p:nvPr/>
          </p:nvSpPr>
          <p:spPr bwMode="auto">
            <a:xfrm>
              <a:off x="5030" y="4013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64" name="Oval 4384"/>
            <p:cNvSpPr>
              <a:spLocks noChangeArrowheads="1"/>
            </p:cNvSpPr>
            <p:nvPr/>
          </p:nvSpPr>
          <p:spPr bwMode="auto">
            <a:xfrm>
              <a:off x="5038" y="402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65" name="Oval 4385"/>
            <p:cNvSpPr>
              <a:spLocks noChangeArrowheads="1"/>
            </p:cNvSpPr>
            <p:nvPr/>
          </p:nvSpPr>
          <p:spPr bwMode="auto">
            <a:xfrm>
              <a:off x="5050" y="402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66" name="Oval 4386"/>
            <p:cNvSpPr>
              <a:spLocks noChangeArrowheads="1"/>
            </p:cNvSpPr>
            <p:nvPr/>
          </p:nvSpPr>
          <p:spPr bwMode="auto">
            <a:xfrm>
              <a:off x="5065" y="401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67" name="Oval 4387"/>
            <p:cNvSpPr>
              <a:spLocks noChangeArrowheads="1"/>
            </p:cNvSpPr>
            <p:nvPr/>
          </p:nvSpPr>
          <p:spPr bwMode="auto">
            <a:xfrm>
              <a:off x="5078" y="400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68" name="Oval 4388"/>
            <p:cNvSpPr>
              <a:spLocks noChangeArrowheads="1"/>
            </p:cNvSpPr>
            <p:nvPr/>
          </p:nvSpPr>
          <p:spPr bwMode="auto">
            <a:xfrm>
              <a:off x="5086" y="399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69" name="Oval 4389"/>
            <p:cNvSpPr>
              <a:spLocks noChangeArrowheads="1"/>
            </p:cNvSpPr>
            <p:nvPr/>
          </p:nvSpPr>
          <p:spPr bwMode="auto">
            <a:xfrm>
              <a:off x="5095" y="398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70" name="Oval 4390"/>
            <p:cNvSpPr>
              <a:spLocks noChangeArrowheads="1"/>
            </p:cNvSpPr>
            <p:nvPr/>
          </p:nvSpPr>
          <p:spPr bwMode="auto">
            <a:xfrm>
              <a:off x="5102" y="397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71" name="Oval 4391"/>
            <p:cNvSpPr>
              <a:spLocks noChangeArrowheads="1"/>
            </p:cNvSpPr>
            <p:nvPr/>
          </p:nvSpPr>
          <p:spPr bwMode="auto">
            <a:xfrm>
              <a:off x="5108" y="3964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72" name="Oval 4392"/>
            <p:cNvSpPr>
              <a:spLocks noChangeArrowheads="1"/>
            </p:cNvSpPr>
            <p:nvPr/>
          </p:nvSpPr>
          <p:spPr bwMode="auto">
            <a:xfrm>
              <a:off x="5113" y="3952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73" name="Oval 4393"/>
            <p:cNvSpPr>
              <a:spLocks noChangeArrowheads="1"/>
            </p:cNvSpPr>
            <p:nvPr/>
          </p:nvSpPr>
          <p:spPr bwMode="auto">
            <a:xfrm>
              <a:off x="5013" y="3777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74" name="Oval 4394"/>
            <p:cNvSpPr>
              <a:spLocks noChangeArrowheads="1"/>
            </p:cNvSpPr>
            <p:nvPr/>
          </p:nvSpPr>
          <p:spPr bwMode="auto">
            <a:xfrm>
              <a:off x="5004" y="3789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75" name="Oval 4395"/>
            <p:cNvSpPr>
              <a:spLocks noChangeArrowheads="1"/>
            </p:cNvSpPr>
            <p:nvPr/>
          </p:nvSpPr>
          <p:spPr bwMode="auto">
            <a:xfrm>
              <a:off x="4994" y="3796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76" name="Oval 4396"/>
            <p:cNvSpPr>
              <a:spLocks noChangeArrowheads="1"/>
            </p:cNvSpPr>
            <p:nvPr/>
          </p:nvSpPr>
          <p:spPr bwMode="auto">
            <a:xfrm>
              <a:off x="4986" y="3808"/>
              <a:ext cx="23" cy="2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"/>
                                        <p:tgtEl>
                                          <p:spTgt spid="6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"/>
                                        <p:tgtEl>
                                          <p:spTgt spid="73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"/>
                                        <p:tgtEl>
                                          <p:spTgt spid="73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"/>
                                        <p:tgtEl>
                                          <p:spTgt spid="7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"/>
                                        <p:tgtEl>
                                          <p:spTgt spid="73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"/>
                                        <p:tgtEl>
                                          <p:spTgt spid="7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"/>
                                        <p:tgtEl>
                                          <p:spTgt spid="73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"/>
                                        <p:tgtEl>
                                          <p:spTgt spid="73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"/>
                                        <p:tgtEl>
                                          <p:spTgt spid="73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"/>
                                        <p:tgtEl>
                                          <p:spTgt spid="7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"/>
                                        <p:tgtEl>
                                          <p:spTgt spid="73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"/>
                                        <p:tgtEl>
                                          <p:spTgt spid="73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"/>
                                        <p:tgtEl>
                                          <p:spTgt spid="7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"/>
                                        <p:tgtEl>
                                          <p:spTgt spid="7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100"/>
                                        <p:tgtEl>
                                          <p:spTgt spid="73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"/>
                                        <p:tgtEl>
                                          <p:spTgt spid="7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100"/>
                                        <p:tgtEl>
                                          <p:spTgt spid="73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100"/>
                                        <p:tgtEl>
                                          <p:spTgt spid="73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100"/>
                                        <p:tgtEl>
                                          <p:spTgt spid="73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100"/>
                                        <p:tgtEl>
                                          <p:spTgt spid="7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100"/>
                                        <p:tgtEl>
                                          <p:spTgt spid="73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100"/>
                                        <p:tgtEl>
                                          <p:spTgt spid="7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100"/>
                                        <p:tgtEl>
                                          <p:spTgt spid="73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100"/>
                                        <p:tgtEl>
                                          <p:spTgt spid="73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100"/>
                                        <p:tgtEl>
                                          <p:spTgt spid="73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100"/>
                                        <p:tgtEl>
                                          <p:spTgt spid="73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100"/>
                                        <p:tgtEl>
                                          <p:spTgt spid="7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100"/>
                                        <p:tgtEl>
                                          <p:spTgt spid="73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100"/>
                                        <p:tgtEl>
                                          <p:spTgt spid="73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100"/>
                                        <p:tgtEl>
                                          <p:spTgt spid="73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100"/>
                                        <p:tgtEl>
                                          <p:spTgt spid="73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1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100"/>
                                        <p:tgtEl>
                                          <p:spTgt spid="73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100"/>
                                        <p:tgtEl>
                                          <p:spTgt spid="73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3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100"/>
                                        <p:tgtEl>
                                          <p:spTgt spid="73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4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100"/>
                                        <p:tgtEl>
                                          <p:spTgt spid="73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500"/>
                            </p:stCondLst>
                            <p:childTnLst>
                              <p:par>
                                <p:cTn id="1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100"/>
                                        <p:tgtEl>
                                          <p:spTgt spid="7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6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100"/>
                                        <p:tgtEl>
                                          <p:spTgt spid="7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7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100"/>
                                        <p:tgtEl>
                                          <p:spTgt spid="7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800"/>
                            </p:stCondLst>
                            <p:childTnLst>
                              <p:par>
                                <p:cTn id="1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100"/>
                                        <p:tgtEl>
                                          <p:spTgt spid="7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900"/>
                            </p:stCondLst>
                            <p:childTnLst>
                              <p:par>
                                <p:cTn id="1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100"/>
                                        <p:tgtEl>
                                          <p:spTgt spid="7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000"/>
                            </p:stCondLst>
                            <p:childTnLst>
                              <p:par>
                                <p:cTn id="1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100"/>
                                        <p:tgtEl>
                                          <p:spTgt spid="7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1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100"/>
                                        <p:tgtEl>
                                          <p:spTgt spid="7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200"/>
                            </p:stCondLst>
                            <p:childTnLst>
                              <p:par>
                                <p:cTn id="1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100"/>
                                        <p:tgtEl>
                                          <p:spTgt spid="7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30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100"/>
                                        <p:tgtEl>
                                          <p:spTgt spid="7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400"/>
                            </p:stCondLst>
                            <p:childTnLst>
                              <p:par>
                                <p:cTn id="1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100"/>
                                        <p:tgtEl>
                                          <p:spTgt spid="7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500"/>
                            </p:stCondLst>
                            <p:childTnLst>
                              <p:par>
                                <p:cTn id="1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100"/>
                                        <p:tgtEl>
                                          <p:spTgt spid="7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600"/>
                            </p:stCondLst>
                            <p:childTnLst>
                              <p:par>
                                <p:cTn id="1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100"/>
                                        <p:tgtEl>
                                          <p:spTgt spid="73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700"/>
                            </p:stCondLst>
                            <p:childTnLst>
                              <p:par>
                                <p:cTn id="1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100"/>
                                        <p:tgtEl>
                                          <p:spTgt spid="7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800"/>
                            </p:stCondLst>
                            <p:childTnLst>
                              <p:par>
                                <p:cTn id="1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100"/>
                                        <p:tgtEl>
                                          <p:spTgt spid="7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900"/>
                            </p:stCondLst>
                            <p:childTnLst>
                              <p:par>
                                <p:cTn id="2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100"/>
                                        <p:tgtEl>
                                          <p:spTgt spid="73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0"/>
                            </p:stCondLst>
                            <p:childTnLst>
                              <p:par>
                                <p:cTn id="2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100"/>
                                        <p:tgtEl>
                                          <p:spTgt spid="7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100"/>
                            </p:stCondLst>
                            <p:childTnLst>
                              <p:par>
                                <p:cTn id="2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100"/>
                                        <p:tgtEl>
                                          <p:spTgt spid="73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200"/>
                            </p:stCondLst>
                            <p:childTnLst>
                              <p:par>
                                <p:cTn id="2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5" dur="100"/>
                                        <p:tgtEl>
                                          <p:spTgt spid="73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300"/>
                            </p:stCondLst>
                            <p:childTnLst>
                              <p:par>
                                <p:cTn id="2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100"/>
                                        <p:tgtEl>
                                          <p:spTgt spid="73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400"/>
                            </p:stCondLst>
                            <p:childTnLst>
                              <p:par>
                                <p:cTn id="2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100"/>
                                        <p:tgtEl>
                                          <p:spTgt spid="7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7" dur="100"/>
                                        <p:tgtEl>
                                          <p:spTgt spid="73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600"/>
                            </p:stCondLst>
                            <p:childTnLst>
                              <p:par>
                                <p:cTn id="2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100"/>
                                        <p:tgtEl>
                                          <p:spTgt spid="73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700"/>
                            </p:stCondLst>
                            <p:childTnLst>
                              <p:par>
                                <p:cTn id="2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" dur="100"/>
                                        <p:tgtEl>
                                          <p:spTgt spid="7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800"/>
                            </p:stCondLst>
                            <p:childTnLst>
                              <p:par>
                                <p:cTn id="2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9" dur="100"/>
                                        <p:tgtEl>
                                          <p:spTgt spid="73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900"/>
                            </p:stCondLst>
                            <p:childTnLst>
                              <p:par>
                                <p:cTn id="2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3" dur="100"/>
                                        <p:tgtEl>
                                          <p:spTgt spid="73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6000"/>
                            </p:stCondLst>
                            <p:childTnLst>
                              <p:par>
                                <p:cTn id="2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7" dur="100"/>
                                        <p:tgtEl>
                                          <p:spTgt spid="73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6100"/>
                            </p:stCondLst>
                            <p:childTnLst>
                              <p:par>
                                <p:cTn id="2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1" dur="100"/>
                                        <p:tgtEl>
                                          <p:spTgt spid="73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6200"/>
                            </p:stCondLst>
                            <p:childTnLst>
                              <p:par>
                                <p:cTn id="2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5" dur="100"/>
                                        <p:tgtEl>
                                          <p:spTgt spid="73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6300"/>
                            </p:stCondLst>
                            <p:childTnLst>
                              <p:par>
                                <p:cTn id="2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9" dur="100"/>
                                        <p:tgtEl>
                                          <p:spTgt spid="7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6400"/>
                            </p:stCondLst>
                            <p:childTnLst>
                              <p:par>
                                <p:cTn id="2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3" dur="100"/>
                                        <p:tgtEl>
                                          <p:spTgt spid="73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6500"/>
                            </p:stCondLst>
                            <p:childTnLst>
                              <p:par>
                                <p:cTn id="2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7" dur="100"/>
                                        <p:tgtEl>
                                          <p:spTgt spid="73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2" dur="100"/>
                                        <p:tgtEl>
                                          <p:spTgt spid="73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00"/>
                            </p:stCondLst>
                            <p:childTnLst>
                              <p:par>
                                <p:cTn id="2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6" dur="100"/>
                                        <p:tgtEl>
                                          <p:spTgt spid="73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00"/>
                            </p:stCondLst>
                            <p:childTnLst>
                              <p:par>
                                <p:cTn id="2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0" dur="100"/>
                                        <p:tgtEl>
                                          <p:spTgt spid="73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300"/>
                            </p:stCondLst>
                            <p:childTnLst>
                              <p:par>
                                <p:cTn id="2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4" dur="100"/>
                                        <p:tgtEl>
                                          <p:spTgt spid="73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400"/>
                            </p:stCondLst>
                            <p:childTnLst>
                              <p:par>
                                <p:cTn id="2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8" dur="100"/>
                                        <p:tgtEl>
                                          <p:spTgt spid="73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500"/>
                            </p:stCondLst>
                            <p:childTnLst>
                              <p:par>
                                <p:cTn id="2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2" dur="100"/>
                                        <p:tgtEl>
                                          <p:spTgt spid="73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600"/>
                            </p:stCondLst>
                            <p:childTnLst>
                              <p:par>
                                <p:cTn id="2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6" dur="100"/>
                                        <p:tgtEl>
                                          <p:spTgt spid="73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700"/>
                            </p:stCondLst>
                            <p:childTnLst>
                              <p:par>
                                <p:cTn id="2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0" dur="100"/>
                                        <p:tgtEl>
                                          <p:spTgt spid="73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800"/>
                            </p:stCondLst>
                            <p:childTnLst>
                              <p:par>
                                <p:cTn id="3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4" dur="1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00"/>
                            </p:stCondLst>
                            <p:childTnLst>
                              <p:par>
                                <p:cTn id="3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8" dur="1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000"/>
                            </p:stCondLst>
                            <p:childTnLst>
                              <p:par>
                                <p:cTn id="3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2" dur="1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100"/>
                            </p:stCondLst>
                            <p:childTnLst>
                              <p:par>
                                <p:cTn id="3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6" dur="1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200"/>
                            </p:stCondLst>
                            <p:childTnLst>
                              <p:par>
                                <p:cTn id="3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0" dur="1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300"/>
                            </p:stCondLst>
                            <p:childTnLst>
                              <p:par>
                                <p:cTn id="3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4" dur="1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400"/>
                            </p:stCondLst>
                            <p:childTnLst>
                              <p:par>
                                <p:cTn id="3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8" dur="1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2" dur="1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600"/>
                            </p:stCondLst>
                            <p:childTnLst>
                              <p:par>
                                <p:cTn id="3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6" dur="1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700"/>
                            </p:stCondLst>
                            <p:childTnLst>
                              <p:par>
                                <p:cTn id="3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0" dur="1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800"/>
                            </p:stCondLst>
                            <p:childTnLst>
                              <p:par>
                                <p:cTn id="3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4" dur="1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900"/>
                            </p:stCondLst>
                            <p:childTnLst>
                              <p:par>
                                <p:cTn id="3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8" dur="1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2000"/>
                            </p:stCondLst>
                            <p:childTnLst>
                              <p:par>
                                <p:cTn id="3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2" dur="1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2100"/>
                            </p:stCondLst>
                            <p:childTnLst>
                              <p:par>
                                <p:cTn id="3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6" dur="1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2200"/>
                            </p:stCondLst>
                            <p:childTnLst>
                              <p:par>
                                <p:cTn id="3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0" dur="1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2300"/>
                            </p:stCondLst>
                            <p:childTnLst>
                              <p:par>
                                <p:cTn id="3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4" dur="1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8" dur="100"/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2500"/>
                            </p:stCondLst>
                            <p:childTnLst>
                              <p:par>
                                <p:cTn id="3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2" dur="100"/>
                                        <p:tgtEl>
                                          <p:spTgt spid="7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2600"/>
                            </p:stCondLst>
                            <p:childTnLst>
                              <p:par>
                                <p:cTn id="3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6" dur="1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2700"/>
                            </p:stCondLst>
                            <p:childTnLst>
                              <p:par>
                                <p:cTn id="3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0" dur="100"/>
                                        <p:tgtEl>
                                          <p:spTgt spid="73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2800"/>
                            </p:stCondLst>
                            <p:childTnLst>
                              <p:par>
                                <p:cTn id="3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4" dur="100"/>
                                        <p:tgtEl>
                                          <p:spTgt spid="73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2900"/>
                            </p:stCondLst>
                            <p:childTnLst>
                              <p:par>
                                <p:cTn id="3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8" dur="100"/>
                                        <p:tgtEl>
                                          <p:spTgt spid="73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3000"/>
                            </p:stCondLst>
                            <p:childTnLst>
                              <p:par>
                                <p:cTn id="3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2" dur="100"/>
                                        <p:tgtEl>
                                          <p:spTgt spid="73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3100"/>
                            </p:stCondLst>
                            <p:childTnLst>
                              <p:par>
                                <p:cTn id="3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6" dur="100"/>
                                        <p:tgtEl>
                                          <p:spTgt spid="73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3200"/>
                            </p:stCondLst>
                            <p:childTnLst>
                              <p:par>
                                <p:cTn id="3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0" dur="100"/>
                                        <p:tgtEl>
                                          <p:spTgt spid="73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3300"/>
                            </p:stCondLst>
                            <p:childTnLst>
                              <p:par>
                                <p:cTn id="4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4" dur="100"/>
                                        <p:tgtEl>
                                          <p:spTgt spid="73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3400"/>
                            </p:stCondLst>
                            <p:childTnLst>
                              <p:par>
                                <p:cTn id="4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8" dur="100"/>
                                        <p:tgtEl>
                                          <p:spTgt spid="73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3500"/>
                            </p:stCondLst>
                            <p:childTnLst>
                              <p:par>
                                <p:cTn id="4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2" dur="100"/>
                                        <p:tgtEl>
                                          <p:spTgt spid="73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3600"/>
                            </p:stCondLst>
                            <p:childTnLst>
                              <p:par>
                                <p:cTn id="4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6" dur="100"/>
                                        <p:tgtEl>
                                          <p:spTgt spid="73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3700"/>
                            </p:stCondLst>
                            <p:childTnLst>
                              <p:par>
                                <p:cTn id="4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0" dur="100"/>
                                        <p:tgtEl>
                                          <p:spTgt spid="73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3800"/>
                            </p:stCondLst>
                            <p:childTnLst>
                              <p:par>
                                <p:cTn id="4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4" dur="100"/>
                                        <p:tgtEl>
                                          <p:spTgt spid="73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3900"/>
                            </p:stCondLst>
                            <p:childTnLst>
                              <p:par>
                                <p:cTn id="4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8" dur="100"/>
                                        <p:tgtEl>
                                          <p:spTgt spid="73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4000"/>
                            </p:stCondLst>
                            <p:childTnLst>
                              <p:par>
                                <p:cTn id="4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2" dur="100"/>
                                        <p:tgtEl>
                                          <p:spTgt spid="73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4100"/>
                            </p:stCondLst>
                            <p:childTnLst>
                              <p:par>
                                <p:cTn id="4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6" dur="100"/>
                                        <p:tgtEl>
                                          <p:spTgt spid="73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4200"/>
                            </p:stCondLst>
                            <p:childTnLst>
                              <p:par>
                                <p:cTn id="4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0" dur="100"/>
                                        <p:tgtEl>
                                          <p:spTgt spid="73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4300"/>
                            </p:stCondLst>
                            <p:childTnLst>
                              <p:par>
                                <p:cTn id="4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4" dur="100"/>
                                        <p:tgtEl>
                                          <p:spTgt spid="73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4400"/>
                            </p:stCondLst>
                            <p:childTnLst>
                              <p:par>
                                <p:cTn id="4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8" dur="100"/>
                                        <p:tgtEl>
                                          <p:spTgt spid="73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4500"/>
                            </p:stCondLst>
                            <p:childTnLst>
                              <p:par>
                                <p:cTn id="4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2" dur="100"/>
                                        <p:tgtEl>
                                          <p:spTgt spid="73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600"/>
                            </p:stCondLst>
                            <p:childTnLst>
                              <p:par>
                                <p:cTn id="4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6" dur="100"/>
                                        <p:tgtEl>
                                          <p:spTgt spid="73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4700"/>
                            </p:stCondLst>
                            <p:childTnLst>
                              <p:par>
                                <p:cTn id="4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0" dur="100"/>
                                        <p:tgtEl>
                                          <p:spTgt spid="73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4800"/>
                            </p:stCondLst>
                            <p:childTnLst>
                              <p:par>
                                <p:cTn id="4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4" dur="100"/>
                                        <p:tgtEl>
                                          <p:spTgt spid="73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4900"/>
                            </p:stCondLst>
                            <p:childTnLst>
                              <p:par>
                                <p:cTn id="4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8" dur="100"/>
                                        <p:tgtEl>
                                          <p:spTgt spid="73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5000"/>
                            </p:stCondLst>
                            <p:childTnLst>
                              <p:par>
                                <p:cTn id="4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2" dur="100"/>
                                        <p:tgtEl>
                                          <p:spTgt spid="73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5100"/>
                            </p:stCondLst>
                            <p:childTnLst>
                              <p:par>
                                <p:cTn id="4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6" dur="100"/>
                                        <p:tgtEl>
                                          <p:spTgt spid="73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5200"/>
                            </p:stCondLst>
                            <p:childTnLst>
                              <p:par>
                                <p:cTn id="4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0" dur="100"/>
                                        <p:tgtEl>
                                          <p:spTgt spid="73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5300"/>
                            </p:stCondLst>
                            <p:childTnLst>
                              <p:par>
                                <p:cTn id="4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4" dur="100"/>
                                        <p:tgtEl>
                                          <p:spTgt spid="73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5400"/>
                            </p:stCondLst>
                            <p:childTnLst>
                              <p:par>
                                <p:cTn id="4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8" dur="100"/>
                                        <p:tgtEl>
                                          <p:spTgt spid="7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5500"/>
                            </p:stCondLst>
                            <p:childTnLst>
                              <p:par>
                                <p:cTn id="4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2" dur="100"/>
                                        <p:tgtEl>
                                          <p:spTgt spid="7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5600"/>
                            </p:stCondLst>
                            <p:childTnLst>
                              <p:par>
                                <p:cTn id="4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6" dur="100"/>
                                        <p:tgtEl>
                                          <p:spTgt spid="7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5700"/>
                            </p:stCondLst>
                            <p:childTnLst>
                              <p:par>
                                <p:cTn id="4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0" dur="100"/>
                                        <p:tgtEl>
                                          <p:spTgt spid="7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5800"/>
                            </p:stCondLst>
                            <p:childTnLst>
                              <p:par>
                                <p:cTn id="5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4" dur="100"/>
                                        <p:tgtEl>
                                          <p:spTgt spid="7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5900"/>
                            </p:stCondLst>
                            <p:childTnLst>
                              <p:par>
                                <p:cTn id="5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8" dur="100"/>
                                        <p:tgtEl>
                                          <p:spTgt spid="7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6000"/>
                            </p:stCondLst>
                            <p:childTnLst>
                              <p:par>
                                <p:cTn id="5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2" dur="100"/>
                                        <p:tgtEl>
                                          <p:spTgt spid="7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6100"/>
                            </p:stCondLst>
                            <p:childTnLst>
                              <p:par>
                                <p:cTn id="5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6" dur="100"/>
                                        <p:tgtEl>
                                          <p:spTgt spid="73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6200"/>
                            </p:stCondLst>
                            <p:childTnLst>
                              <p:par>
                                <p:cTn id="5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0" dur="100"/>
                                        <p:tgtEl>
                                          <p:spTgt spid="73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6300"/>
                            </p:stCondLst>
                            <p:childTnLst>
                              <p:par>
                                <p:cTn id="5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4" dur="100"/>
                                        <p:tgtEl>
                                          <p:spTgt spid="73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6400"/>
                            </p:stCondLst>
                            <p:childTnLst>
                              <p:par>
                                <p:cTn id="5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8" dur="100"/>
                                        <p:tgtEl>
                                          <p:spTgt spid="73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6500"/>
                            </p:stCondLst>
                            <p:childTnLst>
                              <p:par>
                                <p:cTn id="5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2" dur="100"/>
                                        <p:tgtEl>
                                          <p:spTgt spid="73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6600"/>
                            </p:stCondLst>
                            <p:childTnLst>
                              <p:par>
                                <p:cTn id="5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6" dur="100"/>
                                        <p:tgtEl>
                                          <p:spTgt spid="73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6700"/>
                            </p:stCondLst>
                            <p:childTnLst>
                              <p:par>
                                <p:cTn id="5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0" dur="100"/>
                                        <p:tgtEl>
                                          <p:spTgt spid="73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6800"/>
                            </p:stCondLst>
                            <p:childTnLst>
                              <p:par>
                                <p:cTn id="5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4" dur="100"/>
                                        <p:tgtEl>
                                          <p:spTgt spid="7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6900"/>
                            </p:stCondLst>
                            <p:childTnLst>
                              <p:par>
                                <p:cTn id="5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8" dur="100"/>
                                        <p:tgtEl>
                                          <p:spTgt spid="7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2" dur="100"/>
                                        <p:tgtEl>
                                          <p:spTgt spid="7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7100"/>
                            </p:stCondLst>
                            <p:childTnLst>
                              <p:par>
                                <p:cTn id="5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6" dur="100"/>
                                        <p:tgtEl>
                                          <p:spTgt spid="7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7200"/>
                            </p:stCondLst>
                            <p:childTnLst>
                              <p:par>
                                <p:cTn id="5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0" dur="100"/>
                                        <p:tgtEl>
                                          <p:spTgt spid="7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>
                            <p:stCondLst>
                              <p:cond delay="7300"/>
                            </p:stCondLst>
                            <p:childTnLst>
                              <p:par>
                                <p:cTn id="5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4" dur="100"/>
                                        <p:tgtEl>
                                          <p:spTgt spid="7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7400"/>
                            </p:stCondLst>
                            <p:childTnLst>
                              <p:par>
                                <p:cTn id="5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8" dur="100"/>
                                        <p:tgtEl>
                                          <p:spTgt spid="7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7500"/>
                            </p:stCondLst>
                            <p:childTnLst>
                              <p:par>
                                <p:cTn id="5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2" dur="100"/>
                                        <p:tgtEl>
                                          <p:spTgt spid="7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7600"/>
                            </p:stCondLst>
                            <p:childTnLst>
                              <p:par>
                                <p:cTn id="5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6" dur="100"/>
                                        <p:tgtEl>
                                          <p:spTgt spid="7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7700"/>
                            </p:stCondLst>
                            <p:childTnLst>
                              <p:par>
                                <p:cTn id="5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0" dur="100"/>
                                        <p:tgtEl>
                                          <p:spTgt spid="7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7800"/>
                            </p:stCondLst>
                            <p:childTnLst>
                              <p:par>
                                <p:cTn id="5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4" dur="100"/>
                                        <p:tgtEl>
                                          <p:spTgt spid="7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5" fill="hold">
                            <p:stCondLst>
                              <p:cond delay="7900"/>
                            </p:stCondLst>
                            <p:childTnLst>
                              <p:par>
                                <p:cTn id="5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8" dur="100"/>
                                        <p:tgtEl>
                                          <p:spTgt spid="7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8000"/>
                            </p:stCondLst>
                            <p:childTnLst>
                              <p:par>
                                <p:cTn id="5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2" dur="100"/>
                                        <p:tgtEl>
                                          <p:spTgt spid="7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8100"/>
                            </p:stCondLst>
                            <p:childTnLst>
                              <p:par>
                                <p:cTn id="5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6" dur="100"/>
                                        <p:tgtEl>
                                          <p:spTgt spid="7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7" fill="hold">
                            <p:stCondLst>
                              <p:cond delay="8200"/>
                            </p:stCondLst>
                            <p:childTnLst>
                              <p:par>
                                <p:cTn id="5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0" dur="100"/>
                                        <p:tgtEl>
                                          <p:spTgt spid="7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>
                            <p:stCondLst>
                              <p:cond delay="8300"/>
                            </p:stCondLst>
                            <p:childTnLst>
                              <p:par>
                                <p:cTn id="6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4" dur="100"/>
                                        <p:tgtEl>
                                          <p:spTgt spid="7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8400"/>
                            </p:stCondLst>
                            <p:childTnLst>
                              <p:par>
                                <p:cTn id="6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8" dur="100"/>
                                        <p:tgtEl>
                                          <p:spTgt spid="7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9" fill="hold">
                            <p:stCondLst>
                              <p:cond delay="8500"/>
                            </p:stCondLst>
                            <p:childTnLst>
                              <p:par>
                                <p:cTn id="6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2" dur="100"/>
                                        <p:tgtEl>
                                          <p:spTgt spid="7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>
                            <p:stCondLst>
                              <p:cond delay="8600"/>
                            </p:stCondLst>
                            <p:childTnLst>
                              <p:par>
                                <p:cTn id="6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6" dur="100"/>
                                        <p:tgtEl>
                                          <p:spTgt spid="7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8700"/>
                            </p:stCondLst>
                            <p:childTnLst>
                              <p:par>
                                <p:cTn id="6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0" dur="100"/>
                                        <p:tgtEl>
                                          <p:spTgt spid="7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1" fill="hold">
                            <p:stCondLst>
                              <p:cond delay="8800"/>
                            </p:stCondLst>
                            <p:childTnLst>
                              <p:par>
                                <p:cTn id="6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4" dur="100"/>
                                        <p:tgtEl>
                                          <p:spTgt spid="7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>
                            <p:stCondLst>
                              <p:cond delay="8900"/>
                            </p:stCondLst>
                            <p:childTnLst>
                              <p:par>
                                <p:cTn id="6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8" dur="100"/>
                                        <p:tgtEl>
                                          <p:spTgt spid="7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9000"/>
                            </p:stCondLst>
                            <p:childTnLst>
                              <p:par>
                                <p:cTn id="6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2" dur="100"/>
                                        <p:tgtEl>
                                          <p:spTgt spid="7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3" fill="hold">
                            <p:stCondLst>
                              <p:cond delay="9100"/>
                            </p:stCondLst>
                            <p:childTnLst>
                              <p:par>
                                <p:cTn id="6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6" dur="100"/>
                                        <p:tgtEl>
                                          <p:spTgt spid="7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7" fill="hold">
                            <p:stCondLst>
                              <p:cond delay="9200"/>
                            </p:stCondLst>
                            <p:childTnLst>
                              <p:par>
                                <p:cTn id="6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0" dur="100"/>
                                        <p:tgtEl>
                                          <p:spTgt spid="7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9300"/>
                            </p:stCondLst>
                            <p:childTnLst>
                              <p:par>
                                <p:cTn id="6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4" dur="100"/>
                                        <p:tgtEl>
                                          <p:spTgt spid="7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5" fill="hold">
                            <p:stCondLst>
                              <p:cond delay="9400"/>
                            </p:stCondLst>
                            <p:childTnLst>
                              <p:par>
                                <p:cTn id="6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8" dur="100"/>
                                        <p:tgtEl>
                                          <p:spTgt spid="7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>
                            <p:stCondLst>
                              <p:cond delay="9500"/>
                            </p:stCondLst>
                            <p:childTnLst>
                              <p:par>
                                <p:cTn id="6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2" dur="100"/>
                                        <p:tgtEl>
                                          <p:spTgt spid="7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9600"/>
                            </p:stCondLst>
                            <p:childTnLst>
                              <p:par>
                                <p:cTn id="6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6" dur="100"/>
                                        <p:tgtEl>
                                          <p:spTgt spid="7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7" fill="hold">
                            <p:stCondLst>
                              <p:cond delay="9700"/>
                            </p:stCondLst>
                            <p:childTnLst>
                              <p:par>
                                <p:cTn id="6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0" dur="100"/>
                                        <p:tgtEl>
                                          <p:spTgt spid="7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>
                            <p:stCondLst>
                              <p:cond delay="9800"/>
                            </p:stCondLst>
                            <p:childTnLst>
                              <p:par>
                                <p:cTn id="6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4" dur="100"/>
                                        <p:tgtEl>
                                          <p:spTgt spid="7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9900"/>
                            </p:stCondLst>
                            <p:childTnLst>
                              <p:par>
                                <p:cTn id="6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8" dur="100"/>
                                        <p:tgtEl>
                                          <p:spTgt spid="7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2" dur="100"/>
                                        <p:tgtEl>
                                          <p:spTgt spid="7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3" fill="hold">
                            <p:stCondLst>
                              <p:cond delay="10100"/>
                            </p:stCondLst>
                            <p:childTnLst>
                              <p:par>
                                <p:cTn id="6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6" dur="100"/>
                                        <p:tgtEl>
                                          <p:spTgt spid="7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10200"/>
                            </p:stCondLst>
                            <p:childTnLst>
                              <p:par>
                                <p:cTn id="6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0" dur="100"/>
                                        <p:tgtEl>
                                          <p:spTgt spid="7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1" fill="hold">
                            <p:stCondLst>
                              <p:cond delay="10300"/>
                            </p:stCondLst>
                            <p:childTnLst>
                              <p:par>
                                <p:cTn id="6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4" dur="100"/>
                                        <p:tgtEl>
                                          <p:spTgt spid="7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5" fill="hold">
                            <p:stCondLst>
                              <p:cond delay="10400"/>
                            </p:stCondLst>
                            <p:childTnLst>
                              <p:par>
                                <p:cTn id="6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8" dur="100"/>
                                        <p:tgtEl>
                                          <p:spTgt spid="7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2" dur="100"/>
                                        <p:tgtEl>
                                          <p:spTgt spid="7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3" fill="hold">
                            <p:stCondLst>
                              <p:cond delay="10600"/>
                            </p:stCondLst>
                            <p:childTnLst>
                              <p:par>
                                <p:cTn id="6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6" dur="100"/>
                                        <p:tgtEl>
                                          <p:spTgt spid="7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>
                            <p:stCondLst>
                              <p:cond delay="10700"/>
                            </p:stCondLst>
                            <p:childTnLst>
                              <p:par>
                                <p:cTn id="6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0" dur="100"/>
                                        <p:tgtEl>
                                          <p:spTgt spid="7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10800"/>
                            </p:stCondLst>
                            <p:childTnLst>
                              <p:par>
                                <p:cTn id="7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4" dur="100"/>
                                        <p:tgtEl>
                                          <p:spTgt spid="7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5" fill="hold">
                            <p:stCondLst>
                              <p:cond delay="10900"/>
                            </p:stCondLst>
                            <p:childTnLst>
                              <p:par>
                                <p:cTn id="7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8" dur="100"/>
                                        <p:tgtEl>
                                          <p:spTgt spid="73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2" dur="100"/>
                                        <p:tgtEl>
                                          <p:spTgt spid="7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11100"/>
                            </p:stCondLst>
                            <p:childTnLst>
                              <p:par>
                                <p:cTn id="7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6" dur="100"/>
                                        <p:tgtEl>
                                          <p:spTgt spid="73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7" fill="hold">
                            <p:stCondLst>
                              <p:cond delay="11200"/>
                            </p:stCondLst>
                            <p:childTnLst>
                              <p:par>
                                <p:cTn id="7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0" dur="100"/>
                                        <p:tgtEl>
                                          <p:spTgt spid="73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>
                            <p:stCondLst>
                              <p:cond delay="11300"/>
                            </p:stCondLst>
                            <p:childTnLst>
                              <p:par>
                                <p:cTn id="7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4" dur="100"/>
                                        <p:tgtEl>
                                          <p:spTgt spid="73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11400"/>
                            </p:stCondLst>
                            <p:childTnLst>
                              <p:par>
                                <p:cTn id="7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8" dur="100"/>
                                        <p:tgtEl>
                                          <p:spTgt spid="73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7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2" dur="100"/>
                                        <p:tgtEl>
                                          <p:spTgt spid="73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>
                            <p:stCondLst>
                              <p:cond delay="11600"/>
                            </p:stCondLst>
                            <p:childTnLst>
                              <p:par>
                                <p:cTn id="7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6" dur="100"/>
                                        <p:tgtEl>
                                          <p:spTgt spid="7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11700"/>
                            </p:stCondLst>
                            <p:childTnLst>
                              <p:par>
                                <p:cTn id="7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0" dur="100"/>
                                        <p:tgtEl>
                                          <p:spTgt spid="7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1" fill="hold">
                            <p:stCondLst>
                              <p:cond delay="11800"/>
                            </p:stCondLst>
                            <p:childTnLst>
                              <p:par>
                                <p:cTn id="7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4" dur="100"/>
                                        <p:tgtEl>
                                          <p:spTgt spid="7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>
                            <p:stCondLst>
                              <p:cond delay="11900"/>
                            </p:stCondLst>
                            <p:childTnLst>
                              <p:par>
                                <p:cTn id="7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8" dur="100"/>
                                        <p:tgtEl>
                                          <p:spTgt spid="73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2" dur="100"/>
                                        <p:tgtEl>
                                          <p:spTgt spid="73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3" fill="hold">
                            <p:stCondLst>
                              <p:cond delay="12100"/>
                            </p:stCondLst>
                            <p:childTnLst>
                              <p:par>
                                <p:cTn id="7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6" dur="100"/>
                                        <p:tgtEl>
                                          <p:spTgt spid="73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7" fill="hold">
                            <p:stCondLst>
                              <p:cond delay="12200"/>
                            </p:stCondLst>
                            <p:childTnLst>
                              <p:par>
                                <p:cTn id="7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0" dur="100"/>
                                        <p:tgtEl>
                                          <p:spTgt spid="7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>
                            <p:stCondLst>
                              <p:cond delay="12300"/>
                            </p:stCondLst>
                            <p:childTnLst>
                              <p:par>
                                <p:cTn id="7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4" dur="100"/>
                                        <p:tgtEl>
                                          <p:spTgt spid="73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5" fill="hold">
                            <p:stCondLst>
                              <p:cond delay="12400"/>
                            </p:stCondLst>
                            <p:childTnLst>
                              <p:par>
                                <p:cTn id="7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8" dur="100"/>
                                        <p:tgtEl>
                                          <p:spTgt spid="73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>
                            <p:stCondLst>
                              <p:cond delay="12500"/>
                            </p:stCondLst>
                            <p:childTnLst>
                              <p:par>
                                <p:cTn id="7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2" dur="100"/>
                                        <p:tgtEl>
                                          <p:spTgt spid="73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>
                            <p:stCondLst>
                              <p:cond delay="12600"/>
                            </p:stCondLst>
                            <p:childTnLst>
                              <p:par>
                                <p:cTn id="7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6" dur="100"/>
                                        <p:tgtEl>
                                          <p:spTgt spid="73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7" fill="hold">
                            <p:stCondLst>
                              <p:cond delay="12700"/>
                            </p:stCondLst>
                            <p:childTnLst>
                              <p:par>
                                <p:cTn id="7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0" dur="100"/>
                                        <p:tgtEl>
                                          <p:spTgt spid="73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1" fill="hold">
                            <p:stCondLst>
                              <p:cond delay="12800"/>
                            </p:stCondLst>
                            <p:childTnLst>
                              <p:par>
                                <p:cTn id="7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4" dur="100"/>
                                        <p:tgtEl>
                                          <p:spTgt spid="73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>
                            <p:stCondLst>
                              <p:cond delay="12900"/>
                            </p:stCondLst>
                            <p:childTnLst>
                              <p:par>
                                <p:cTn id="7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8" dur="100"/>
                                        <p:tgtEl>
                                          <p:spTgt spid="73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2" dur="100"/>
                                        <p:tgtEl>
                                          <p:spTgt spid="73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3" fill="hold">
                            <p:stCondLst>
                              <p:cond delay="13100"/>
                            </p:stCondLst>
                            <p:childTnLst>
                              <p:par>
                                <p:cTn id="7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6" dur="100"/>
                                        <p:tgtEl>
                                          <p:spTgt spid="73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>
                            <p:stCondLst>
                              <p:cond delay="13200"/>
                            </p:stCondLst>
                            <p:childTnLst>
                              <p:par>
                                <p:cTn id="7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0" dur="100"/>
                                        <p:tgtEl>
                                          <p:spTgt spid="73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1" fill="hold">
                            <p:stCondLst>
                              <p:cond delay="13300"/>
                            </p:stCondLst>
                            <p:childTnLst>
                              <p:par>
                                <p:cTn id="8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4" dur="100"/>
                                        <p:tgtEl>
                                          <p:spTgt spid="73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5" fill="hold">
                            <p:stCondLst>
                              <p:cond delay="13400"/>
                            </p:stCondLst>
                            <p:childTnLst>
                              <p:par>
                                <p:cTn id="8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8" dur="100"/>
                                        <p:tgtEl>
                                          <p:spTgt spid="73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2" dur="100"/>
                                        <p:tgtEl>
                                          <p:spTgt spid="73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3" fill="hold">
                            <p:stCondLst>
                              <p:cond delay="13600"/>
                            </p:stCondLst>
                            <p:childTnLst>
                              <p:par>
                                <p:cTn id="8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6" dur="100"/>
                                        <p:tgtEl>
                                          <p:spTgt spid="73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7" fill="hold">
                            <p:stCondLst>
                              <p:cond delay="13700"/>
                            </p:stCondLst>
                            <p:childTnLst>
                              <p:par>
                                <p:cTn id="8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0" dur="100"/>
                                        <p:tgtEl>
                                          <p:spTgt spid="7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1" fill="hold">
                            <p:stCondLst>
                              <p:cond delay="13800"/>
                            </p:stCondLst>
                            <p:childTnLst>
                              <p:par>
                                <p:cTn id="8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4" dur="100"/>
                                        <p:tgtEl>
                                          <p:spTgt spid="73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5" fill="hold">
                            <p:stCondLst>
                              <p:cond delay="13900"/>
                            </p:stCondLst>
                            <p:childTnLst>
                              <p:par>
                                <p:cTn id="8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8" dur="100"/>
                                        <p:tgtEl>
                                          <p:spTgt spid="73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8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2" dur="100"/>
                                        <p:tgtEl>
                                          <p:spTgt spid="73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3" fill="hold">
                            <p:stCondLst>
                              <p:cond delay="14100"/>
                            </p:stCondLst>
                            <p:childTnLst>
                              <p:par>
                                <p:cTn id="8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6" dur="100"/>
                                        <p:tgtEl>
                                          <p:spTgt spid="73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7" fill="hold">
                            <p:stCondLst>
                              <p:cond delay="14200"/>
                            </p:stCondLst>
                            <p:childTnLst>
                              <p:par>
                                <p:cTn id="8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0" dur="100"/>
                                        <p:tgtEl>
                                          <p:spTgt spid="73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1" fill="hold">
                            <p:stCondLst>
                              <p:cond delay="14300"/>
                            </p:stCondLst>
                            <p:childTnLst>
                              <p:par>
                                <p:cTn id="8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4" dur="100"/>
                                        <p:tgtEl>
                                          <p:spTgt spid="73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5" fill="hold">
                            <p:stCondLst>
                              <p:cond delay="14400"/>
                            </p:stCondLst>
                            <p:childTnLst>
                              <p:par>
                                <p:cTn id="8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8" dur="100"/>
                                        <p:tgtEl>
                                          <p:spTgt spid="73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8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2" dur="100"/>
                                        <p:tgtEl>
                                          <p:spTgt spid="73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3" fill="hold">
                            <p:stCondLst>
                              <p:cond delay="14600"/>
                            </p:stCondLst>
                            <p:childTnLst>
                              <p:par>
                                <p:cTn id="8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6" dur="100"/>
                                        <p:tgtEl>
                                          <p:spTgt spid="73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7" fill="hold">
                            <p:stCondLst>
                              <p:cond delay="14700"/>
                            </p:stCondLst>
                            <p:childTnLst>
                              <p:par>
                                <p:cTn id="8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0" dur="100"/>
                                        <p:tgtEl>
                                          <p:spTgt spid="73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1" fill="hold">
                            <p:stCondLst>
                              <p:cond delay="14800"/>
                            </p:stCondLst>
                            <p:childTnLst>
                              <p:par>
                                <p:cTn id="8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4" dur="100"/>
                                        <p:tgtEl>
                                          <p:spTgt spid="73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5" fill="hold">
                            <p:stCondLst>
                              <p:cond delay="14900"/>
                            </p:stCondLst>
                            <p:childTnLst>
                              <p:par>
                                <p:cTn id="8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8" dur="100"/>
                                        <p:tgtEl>
                                          <p:spTgt spid="73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2" dur="100"/>
                                        <p:tgtEl>
                                          <p:spTgt spid="73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3" fill="hold">
                            <p:stCondLst>
                              <p:cond delay="15100"/>
                            </p:stCondLst>
                            <p:childTnLst>
                              <p:par>
                                <p:cTn id="8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6" dur="100"/>
                                        <p:tgtEl>
                                          <p:spTgt spid="73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7" fill="hold">
                            <p:stCondLst>
                              <p:cond delay="15200"/>
                            </p:stCondLst>
                            <p:childTnLst>
                              <p:par>
                                <p:cTn id="8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0" dur="100"/>
                                        <p:tgtEl>
                                          <p:spTgt spid="73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1" fill="hold">
                      <p:stCondLst>
                        <p:cond delay="indefinite"/>
                      </p:stCondLst>
                      <p:childTnLst>
                        <p:par>
                          <p:cTn id="882" fill="hold">
                            <p:stCondLst>
                              <p:cond delay="0"/>
                            </p:stCondLst>
                            <p:childTnLst>
                              <p:par>
                                <p:cTn id="8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5" dur="100"/>
                                        <p:tgtEl>
                                          <p:spTgt spid="73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6" fill="hold">
                            <p:stCondLst>
                              <p:cond delay="100"/>
                            </p:stCondLst>
                            <p:childTnLst>
                              <p:par>
                                <p:cTn id="8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9" dur="100"/>
                                        <p:tgtEl>
                                          <p:spTgt spid="74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0" fill="hold">
                            <p:stCondLst>
                              <p:cond delay="200"/>
                            </p:stCondLst>
                            <p:childTnLst>
                              <p:par>
                                <p:cTn id="8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3" dur="100"/>
                                        <p:tgtEl>
                                          <p:spTgt spid="74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4" fill="hold">
                            <p:stCondLst>
                              <p:cond delay="300"/>
                            </p:stCondLst>
                            <p:childTnLst>
                              <p:par>
                                <p:cTn id="8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7" dur="100"/>
                                        <p:tgtEl>
                                          <p:spTgt spid="74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8" fill="hold">
                            <p:stCondLst>
                              <p:cond delay="400"/>
                            </p:stCondLst>
                            <p:childTnLst>
                              <p:par>
                                <p:cTn id="8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1" dur="100"/>
                                        <p:tgtEl>
                                          <p:spTgt spid="74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2" fill="hold">
                            <p:stCondLst>
                              <p:cond delay="500"/>
                            </p:stCondLst>
                            <p:childTnLst>
                              <p:par>
                                <p:cTn id="9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5" dur="100"/>
                                        <p:tgtEl>
                                          <p:spTgt spid="74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6" fill="hold">
                            <p:stCondLst>
                              <p:cond delay="600"/>
                            </p:stCondLst>
                            <p:childTnLst>
                              <p:par>
                                <p:cTn id="9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9" dur="100"/>
                                        <p:tgtEl>
                                          <p:spTgt spid="74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0" fill="hold">
                            <p:stCondLst>
                              <p:cond delay="700"/>
                            </p:stCondLst>
                            <p:childTnLst>
                              <p:par>
                                <p:cTn id="9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3" dur="100"/>
                                        <p:tgtEl>
                                          <p:spTgt spid="74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4" fill="hold">
                            <p:stCondLst>
                              <p:cond delay="800"/>
                            </p:stCondLst>
                            <p:childTnLst>
                              <p:par>
                                <p:cTn id="9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7" dur="100"/>
                                        <p:tgtEl>
                                          <p:spTgt spid="7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8" fill="hold">
                            <p:stCondLst>
                              <p:cond delay="900"/>
                            </p:stCondLst>
                            <p:childTnLst>
                              <p:par>
                                <p:cTn id="9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1" dur="100"/>
                                        <p:tgtEl>
                                          <p:spTgt spid="7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2" fill="hold">
                            <p:stCondLst>
                              <p:cond delay="1000"/>
                            </p:stCondLst>
                            <p:childTnLst>
                              <p:par>
                                <p:cTn id="9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5" dur="100"/>
                                        <p:tgtEl>
                                          <p:spTgt spid="7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6" fill="hold">
                            <p:stCondLst>
                              <p:cond delay="1100"/>
                            </p:stCondLst>
                            <p:childTnLst>
                              <p:par>
                                <p:cTn id="9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9" dur="100"/>
                                        <p:tgtEl>
                                          <p:spTgt spid="7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0" fill="hold">
                            <p:stCondLst>
                              <p:cond delay="1200"/>
                            </p:stCondLst>
                            <p:childTnLst>
                              <p:par>
                                <p:cTn id="9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3" dur="100"/>
                                        <p:tgtEl>
                                          <p:spTgt spid="7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4" fill="hold">
                            <p:stCondLst>
                              <p:cond delay="1300"/>
                            </p:stCondLst>
                            <p:childTnLst>
                              <p:par>
                                <p:cTn id="9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7" dur="100"/>
                                        <p:tgtEl>
                                          <p:spTgt spid="7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8" fill="hold">
                            <p:stCondLst>
                              <p:cond delay="1400"/>
                            </p:stCondLst>
                            <p:childTnLst>
                              <p:par>
                                <p:cTn id="9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1" dur="100"/>
                                        <p:tgtEl>
                                          <p:spTgt spid="7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2" fill="hold">
                            <p:stCondLst>
                              <p:cond delay="1500"/>
                            </p:stCondLst>
                            <p:childTnLst>
                              <p:par>
                                <p:cTn id="9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5" dur="100"/>
                                        <p:tgtEl>
                                          <p:spTgt spid="7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6" fill="hold">
                            <p:stCondLst>
                              <p:cond delay="1600"/>
                            </p:stCondLst>
                            <p:childTnLst>
                              <p:par>
                                <p:cTn id="9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9" dur="100"/>
                                        <p:tgtEl>
                                          <p:spTgt spid="7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0" fill="hold">
                            <p:stCondLst>
                              <p:cond delay="1700"/>
                            </p:stCondLst>
                            <p:childTnLst>
                              <p:par>
                                <p:cTn id="9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3" dur="100"/>
                                        <p:tgtEl>
                                          <p:spTgt spid="7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4" fill="hold">
                            <p:stCondLst>
                              <p:cond delay="1800"/>
                            </p:stCondLst>
                            <p:childTnLst>
                              <p:par>
                                <p:cTn id="9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7" dur="100"/>
                                        <p:tgtEl>
                                          <p:spTgt spid="7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8" fill="hold">
                            <p:stCondLst>
                              <p:cond delay="1900"/>
                            </p:stCondLst>
                            <p:childTnLst>
                              <p:par>
                                <p:cTn id="9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1" dur="100"/>
                                        <p:tgtEl>
                                          <p:spTgt spid="7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2" fill="hold">
                            <p:stCondLst>
                              <p:cond delay="2000"/>
                            </p:stCondLst>
                            <p:childTnLst>
                              <p:par>
                                <p:cTn id="9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5" dur="100"/>
                                        <p:tgtEl>
                                          <p:spTgt spid="74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6" fill="hold">
                            <p:stCondLst>
                              <p:cond delay="2100"/>
                            </p:stCondLst>
                            <p:childTnLst>
                              <p:par>
                                <p:cTn id="9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9" dur="100"/>
                                        <p:tgtEl>
                                          <p:spTgt spid="7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0" fill="hold">
                            <p:stCondLst>
                              <p:cond delay="2200"/>
                            </p:stCondLst>
                            <p:childTnLst>
                              <p:par>
                                <p:cTn id="9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3" dur="100"/>
                                        <p:tgtEl>
                                          <p:spTgt spid="74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4" fill="hold">
                            <p:stCondLst>
                              <p:cond delay="2300"/>
                            </p:stCondLst>
                            <p:childTnLst>
                              <p:par>
                                <p:cTn id="9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7" dur="100"/>
                                        <p:tgtEl>
                                          <p:spTgt spid="74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8" fill="hold">
                            <p:stCondLst>
                              <p:cond delay="2400"/>
                            </p:stCondLst>
                            <p:childTnLst>
                              <p:par>
                                <p:cTn id="9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1" dur="100"/>
                                        <p:tgtEl>
                                          <p:spTgt spid="7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2" fill="hold">
                            <p:stCondLst>
                              <p:cond delay="2500"/>
                            </p:stCondLst>
                            <p:childTnLst>
                              <p:par>
                                <p:cTn id="9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5" dur="100"/>
                                        <p:tgtEl>
                                          <p:spTgt spid="7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6" fill="hold">
                            <p:stCondLst>
                              <p:cond delay="2600"/>
                            </p:stCondLst>
                            <p:childTnLst>
                              <p:par>
                                <p:cTn id="9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9" dur="100"/>
                                        <p:tgtEl>
                                          <p:spTgt spid="7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0" fill="hold">
                            <p:stCondLst>
                              <p:cond delay="2700"/>
                            </p:stCondLst>
                            <p:childTnLst>
                              <p:par>
                                <p:cTn id="9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3" dur="100"/>
                                        <p:tgtEl>
                                          <p:spTgt spid="74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4" fill="hold">
                            <p:stCondLst>
                              <p:cond delay="2800"/>
                            </p:stCondLst>
                            <p:childTnLst>
                              <p:par>
                                <p:cTn id="9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7" dur="100"/>
                                        <p:tgtEl>
                                          <p:spTgt spid="74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8" fill="hold">
                            <p:stCondLst>
                              <p:cond delay="2900"/>
                            </p:stCondLst>
                            <p:childTnLst>
                              <p:par>
                                <p:cTn id="9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1" dur="100"/>
                                        <p:tgtEl>
                                          <p:spTgt spid="74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5" dur="100"/>
                                        <p:tgtEl>
                                          <p:spTgt spid="74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6" fill="hold">
                            <p:stCondLst>
                              <p:cond delay="3100"/>
                            </p:stCondLst>
                            <p:childTnLst>
                              <p:par>
                                <p:cTn id="10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9" dur="100"/>
                                        <p:tgtEl>
                                          <p:spTgt spid="74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0" fill="hold">
                            <p:stCondLst>
                              <p:cond delay="3200"/>
                            </p:stCondLst>
                            <p:childTnLst>
                              <p:par>
                                <p:cTn id="10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3" dur="100"/>
                                        <p:tgtEl>
                                          <p:spTgt spid="74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4" fill="hold">
                            <p:stCondLst>
                              <p:cond delay="3300"/>
                            </p:stCondLst>
                            <p:childTnLst>
                              <p:par>
                                <p:cTn id="10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7" dur="100"/>
                                        <p:tgtEl>
                                          <p:spTgt spid="74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8" fill="hold">
                            <p:stCondLst>
                              <p:cond delay="3400"/>
                            </p:stCondLst>
                            <p:childTnLst>
                              <p:par>
                                <p:cTn id="10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1" dur="100"/>
                                        <p:tgtEl>
                                          <p:spTgt spid="74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5" dur="100"/>
                                        <p:tgtEl>
                                          <p:spTgt spid="74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6" fill="hold">
                            <p:stCondLst>
                              <p:cond delay="3600"/>
                            </p:stCondLst>
                            <p:childTnLst>
                              <p:par>
                                <p:cTn id="10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9" dur="100"/>
                                        <p:tgtEl>
                                          <p:spTgt spid="74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0" fill="hold">
                            <p:stCondLst>
                              <p:cond delay="3700"/>
                            </p:stCondLst>
                            <p:childTnLst>
                              <p:par>
                                <p:cTn id="10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3" dur="100"/>
                                        <p:tgtEl>
                                          <p:spTgt spid="74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4" fill="hold">
                            <p:stCondLst>
                              <p:cond delay="3800"/>
                            </p:stCondLst>
                            <p:childTnLst>
                              <p:par>
                                <p:cTn id="10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7" dur="100"/>
                                        <p:tgtEl>
                                          <p:spTgt spid="74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8" fill="hold">
                            <p:stCondLst>
                              <p:cond delay="3900"/>
                            </p:stCondLst>
                            <p:childTnLst>
                              <p:par>
                                <p:cTn id="10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1" dur="100"/>
                                        <p:tgtEl>
                                          <p:spTgt spid="74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5" dur="100"/>
                                        <p:tgtEl>
                                          <p:spTgt spid="74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6" fill="hold">
                            <p:stCondLst>
                              <p:cond delay="4100"/>
                            </p:stCondLst>
                            <p:childTnLst>
                              <p:par>
                                <p:cTn id="10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9" dur="100"/>
                                        <p:tgtEl>
                                          <p:spTgt spid="74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0" fill="hold">
                            <p:stCondLst>
                              <p:cond delay="4200"/>
                            </p:stCondLst>
                            <p:childTnLst>
                              <p:par>
                                <p:cTn id="10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3" dur="100"/>
                                        <p:tgtEl>
                                          <p:spTgt spid="74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4" fill="hold">
                            <p:stCondLst>
                              <p:cond delay="4300"/>
                            </p:stCondLst>
                            <p:childTnLst>
                              <p:par>
                                <p:cTn id="10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7" dur="100"/>
                                        <p:tgtEl>
                                          <p:spTgt spid="74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8" fill="hold">
                            <p:stCondLst>
                              <p:cond delay="4400"/>
                            </p:stCondLst>
                            <p:childTnLst>
                              <p:par>
                                <p:cTn id="10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1" dur="100"/>
                                        <p:tgtEl>
                                          <p:spTgt spid="74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5" dur="100"/>
                                        <p:tgtEl>
                                          <p:spTgt spid="74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6" fill="hold">
                            <p:stCondLst>
                              <p:cond delay="4600"/>
                            </p:stCondLst>
                            <p:childTnLst>
                              <p:par>
                                <p:cTn id="10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9" dur="100"/>
                                        <p:tgtEl>
                                          <p:spTgt spid="74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0" fill="hold">
                            <p:stCondLst>
                              <p:cond delay="4700"/>
                            </p:stCondLst>
                            <p:childTnLst>
                              <p:par>
                                <p:cTn id="10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3" dur="100"/>
                                        <p:tgtEl>
                                          <p:spTgt spid="74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4" fill="hold">
                            <p:stCondLst>
                              <p:cond delay="4800"/>
                            </p:stCondLst>
                            <p:childTnLst>
                              <p:par>
                                <p:cTn id="10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7" dur="100"/>
                                        <p:tgtEl>
                                          <p:spTgt spid="74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8" fill="hold">
                            <p:stCondLst>
                              <p:cond delay="4900"/>
                            </p:stCondLst>
                            <p:childTnLst>
                              <p:par>
                                <p:cTn id="10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1" dur="100"/>
                                        <p:tgtEl>
                                          <p:spTgt spid="74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2" fill="hold">
                            <p:stCondLst>
                              <p:cond delay="5000"/>
                            </p:stCondLst>
                            <p:childTnLst>
                              <p:par>
                                <p:cTn id="10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5" dur="100"/>
                                        <p:tgtEl>
                                          <p:spTgt spid="74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6" fill="hold">
                            <p:stCondLst>
                              <p:cond delay="5100"/>
                            </p:stCondLst>
                            <p:childTnLst>
                              <p:par>
                                <p:cTn id="10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9" dur="100"/>
                                        <p:tgtEl>
                                          <p:spTgt spid="74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0" fill="hold">
                            <p:stCondLst>
                              <p:cond delay="5200"/>
                            </p:stCondLst>
                            <p:childTnLst>
                              <p:par>
                                <p:cTn id="10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3" dur="100"/>
                                        <p:tgtEl>
                                          <p:spTgt spid="74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4" fill="hold">
                            <p:stCondLst>
                              <p:cond delay="5300"/>
                            </p:stCondLst>
                            <p:childTnLst>
                              <p:par>
                                <p:cTn id="10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7" dur="100"/>
                                        <p:tgtEl>
                                          <p:spTgt spid="7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8" fill="hold">
                            <p:stCondLst>
                              <p:cond delay="5400"/>
                            </p:stCondLst>
                            <p:childTnLst>
                              <p:par>
                                <p:cTn id="10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1" dur="100"/>
                                        <p:tgtEl>
                                          <p:spTgt spid="74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5" dur="100"/>
                                        <p:tgtEl>
                                          <p:spTgt spid="7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6" fill="hold">
                            <p:stCondLst>
                              <p:cond delay="5600"/>
                            </p:stCondLst>
                            <p:childTnLst>
                              <p:par>
                                <p:cTn id="1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9" dur="100"/>
                                        <p:tgtEl>
                                          <p:spTgt spid="74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0" fill="hold">
                            <p:stCondLst>
                              <p:cond delay="5700"/>
                            </p:stCondLst>
                            <p:childTnLst>
                              <p:par>
                                <p:cTn id="1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3" dur="100"/>
                                        <p:tgtEl>
                                          <p:spTgt spid="7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4" fill="hold">
                            <p:stCondLst>
                              <p:cond delay="5800"/>
                            </p:stCondLst>
                            <p:childTnLst>
                              <p:par>
                                <p:cTn id="1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7" dur="100"/>
                                        <p:tgtEl>
                                          <p:spTgt spid="74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8" fill="hold">
                            <p:stCondLst>
                              <p:cond delay="5900"/>
                            </p:stCondLst>
                            <p:childTnLst>
                              <p:par>
                                <p:cTn id="1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1" dur="100"/>
                                        <p:tgtEl>
                                          <p:spTgt spid="74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5" dur="100"/>
                                        <p:tgtEl>
                                          <p:spTgt spid="74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6" fill="hold">
                            <p:stCondLst>
                              <p:cond delay="6100"/>
                            </p:stCondLst>
                            <p:childTnLst>
                              <p:par>
                                <p:cTn id="11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9" dur="100"/>
                                        <p:tgtEl>
                                          <p:spTgt spid="74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0" fill="hold">
                            <p:stCondLst>
                              <p:cond delay="6200"/>
                            </p:stCondLst>
                            <p:childTnLst>
                              <p:par>
                                <p:cTn id="1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3" dur="100"/>
                                        <p:tgtEl>
                                          <p:spTgt spid="74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4" fill="hold">
                            <p:stCondLst>
                              <p:cond delay="6300"/>
                            </p:stCondLst>
                            <p:childTnLst>
                              <p:par>
                                <p:cTn id="11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7" dur="100"/>
                                        <p:tgtEl>
                                          <p:spTgt spid="74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8" fill="hold">
                            <p:stCondLst>
                              <p:cond delay="6400"/>
                            </p:stCondLst>
                            <p:childTnLst>
                              <p:par>
                                <p:cTn id="1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1" dur="100"/>
                                        <p:tgtEl>
                                          <p:spTgt spid="74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2" fill="hold">
                            <p:stCondLst>
                              <p:cond delay="6500"/>
                            </p:stCondLst>
                            <p:childTnLst>
                              <p:par>
                                <p:cTn id="1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5" dur="100"/>
                                        <p:tgtEl>
                                          <p:spTgt spid="74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6" fill="hold">
                            <p:stCondLst>
                              <p:cond delay="6600"/>
                            </p:stCondLst>
                            <p:childTnLst>
                              <p:par>
                                <p:cTn id="11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9" dur="100"/>
                                        <p:tgtEl>
                                          <p:spTgt spid="7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0" fill="hold">
                            <p:stCondLst>
                              <p:cond delay="6700"/>
                            </p:stCondLst>
                            <p:childTnLst>
                              <p:par>
                                <p:cTn id="11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3" dur="100"/>
                                        <p:tgtEl>
                                          <p:spTgt spid="7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4" fill="hold">
                            <p:stCondLst>
                              <p:cond delay="6800"/>
                            </p:stCondLst>
                            <p:childTnLst>
                              <p:par>
                                <p:cTn id="11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7" dur="100"/>
                                        <p:tgtEl>
                                          <p:spTgt spid="7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8" fill="hold">
                            <p:stCondLst>
                              <p:cond delay="6900"/>
                            </p:stCondLst>
                            <p:childTnLst>
                              <p:par>
                                <p:cTn id="1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1" dur="100"/>
                                        <p:tgtEl>
                                          <p:spTgt spid="7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2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5" dur="100"/>
                                        <p:tgtEl>
                                          <p:spTgt spid="7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6" fill="hold">
                            <p:stCondLst>
                              <p:cond delay="7100"/>
                            </p:stCondLst>
                            <p:childTnLst>
                              <p:par>
                                <p:cTn id="11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9" dur="100"/>
                                        <p:tgtEl>
                                          <p:spTgt spid="7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0" fill="hold">
                            <p:stCondLst>
                              <p:cond delay="7200"/>
                            </p:stCondLst>
                            <p:childTnLst>
                              <p:par>
                                <p:cTn id="11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3" dur="100"/>
                                        <p:tgtEl>
                                          <p:spTgt spid="7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4" fill="hold">
                            <p:stCondLst>
                              <p:cond delay="7300"/>
                            </p:stCondLst>
                            <p:childTnLst>
                              <p:par>
                                <p:cTn id="11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7" dur="100"/>
                                        <p:tgtEl>
                                          <p:spTgt spid="7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8" fill="hold">
                            <p:stCondLst>
                              <p:cond delay="7400"/>
                            </p:stCondLst>
                            <p:childTnLst>
                              <p:par>
                                <p:cTn id="11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1" dur="100"/>
                                        <p:tgtEl>
                                          <p:spTgt spid="7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2" fill="hold">
                            <p:stCondLst>
                              <p:cond delay="7500"/>
                            </p:stCondLst>
                            <p:childTnLst>
                              <p:par>
                                <p:cTn id="11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5" dur="100"/>
                                        <p:tgtEl>
                                          <p:spTgt spid="7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6" fill="hold">
                            <p:stCondLst>
                              <p:cond delay="7600"/>
                            </p:stCondLst>
                            <p:childTnLst>
                              <p:par>
                                <p:cTn id="11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9" dur="100"/>
                                        <p:tgtEl>
                                          <p:spTgt spid="7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0" fill="hold">
                            <p:stCondLst>
                              <p:cond delay="7700"/>
                            </p:stCondLst>
                            <p:childTnLst>
                              <p:par>
                                <p:cTn id="11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3" dur="100"/>
                                        <p:tgtEl>
                                          <p:spTgt spid="7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4" fill="hold">
                            <p:stCondLst>
                              <p:cond delay="7800"/>
                            </p:stCondLst>
                            <p:childTnLst>
                              <p:par>
                                <p:cTn id="11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7" dur="100"/>
                                        <p:tgtEl>
                                          <p:spTgt spid="7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8" fill="hold">
                            <p:stCondLst>
                              <p:cond delay="7900"/>
                            </p:stCondLst>
                            <p:childTnLst>
                              <p:par>
                                <p:cTn id="11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1" dur="100"/>
                                        <p:tgtEl>
                                          <p:spTgt spid="7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2" fill="hold">
                            <p:stCondLst>
                              <p:cond delay="8000"/>
                            </p:stCondLst>
                            <p:childTnLst>
                              <p:par>
                                <p:cTn id="12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5" dur="100"/>
                                        <p:tgtEl>
                                          <p:spTgt spid="7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6" fill="hold">
                            <p:stCondLst>
                              <p:cond delay="8100"/>
                            </p:stCondLst>
                            <p:childTnLst>
                              <p:par>
                                <p:cTn id="12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9" dur="100"/>
                                        <p:tgtEl>
                                          <p:spTgt spid="7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0" fill="hold">
                            <p:stCondLst>
                              <p:cond delay="8200"/>
                            </p:stCondLst>
                            <p:childTnLst>
                              <p:par>
                                <p:cTn id="12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3" dur="100"/>
                                        <p:tgtEl>
                                          <p:spTgt spid="7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4" fill="hold">
                            <p:stCondLst>
                              <p:cond delay="8300"/>
                            </p:stCondLst>
                            <p:childTnLst>
                              <p:par>
                                <p:cTn id="12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7" dur="100"/>
                                        <p:tgtEl>
                                          <p:spTgt spid="7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8" fill="hold">
                            <p:stCondLst>
                              <p:cond delay="8400"/>
                            </p:stCondLst>
                            <p:childTnLst>
                              <p:par>
                                <p:cTn id="12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1" dur="100"/>
                                        <p:tgtEl>
                                          <p:spTgt spid="7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12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5" dur="100"/>
                                        <p:tgtEl>
                                          <p:spTgt spid="7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6" fill="hold">
                            <p:stCondLst>
                              <p:cond delay="8600"/>
                            </p:stCondLst>
                            <p:childTnLst>
                              <p:par>
                                <p:cTn id="12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9" dur="100"/>
                                        <p:tgtEl>
                                          <p:spTgt spid="7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0" fill="hold">
                            <p:stCondLst>
                              <p:cond delay="8700"/>
                            </p:stCondLst>
                            <p:childTnLst>
                              <p:par>
                                <p:cTn id="12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3" dur="100"/>
                                        <p:tgtEl>
                                          <p:spTgt spid="7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4" fill="hold">
                            <p:stCondLst>
                              <p:cond delay="8800"/>
                            </p:stCondLst>
                            <p:childTnLst>
                              <p:par>
                                <p:cTn id="12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7" dur="100"/>
                                        <p:tgtEl>
                                          <p:spTgt spid="7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8" fill="hold">
                            <p:stCondLst>
                              <p:cond delay="8900"/>
                            </p:stCondLst>
                            <p:childTnLst>
                              <p:par>
                                <p:cTn id="12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1" dur="100"/>
                                        <p:tgtEl>
                                          <p:spTgt spid="7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2" fill="hold">
                            <p:stCondLst>
                              <p:cond delay="9000"/>
                            </p:stCondLst>
                            <p:childTnLst>
                              <p:par>
                                <p:cTn id="12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5" dur="100"/>
                                        <p:tgtEl>
                                          <p:spTgt spid="7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6" fill="hold">
                            <p:stCondLst>
                              <p:cond delay="9100"/>
                            </p:stCondLst>
                            <p:childTnLst>
                              <p:par>
                                <p:cTn id="12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9" dur="100"/>
                                        <p:tgtEl>
                                          <p:spTgt spid="7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0" fill="hold">
                            <p:stCondLst>
                              <p:cond delay="9200"/>
                            </p:stCondLst>
                            <p:childTnLst>
                              <p:par>
                                <p:cTn id="12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3" dur="100"/>
                                        <p:tgtEl>
                                          <p:spTgt spid="74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4" fill="hold">
                            <p:stCondLst>
                              <p:cond delay="9300"/>
                            </p:stCondLst>
                            <p:childTnLst>
                              <p:par>
                                <p:cTn id="12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7" dur="100"/>
                                        <p:tgtEl>
                                          <p:spTgt spid="74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8" fill="hold">
                            <p:stCondLst>
                              <p:cond delay="9400"/>
                            </p:stCondLst>
                            <p:childTnLst>
                              <p:par>
                                <p:cTn id="12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1" dur="100"/>
                                        <p:tgtEl>
                                          <p:spTgt spid="74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2" fill="hold">
                            <p:stCondLst>
                              <p:cond delay="9500"/>
                            </p:stCondLst>
                            <p:childTnLst>
                              <p:par>
                                <p:cTn id="12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5" dur="100"/>
                                        <p:tgtEl>
                                          <p:spTgt spid="7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6" fill="hold">
                            <p:stCondLst>
                              <p:cond delay="9600"/>
                            </p:stCondLst>
                            <p:childTnLst>
                              <p:par>
                                <p:cTn id="12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9" dur="100"/>
                                        <p:tgtEl>
                                          <p:spTgt spid="74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0" fill="hold">
                            <p:stCondLst>
                              <p:cond delay="9700"/>
                            </p:stCondLst>
                            <p:childTnLst>
                              <p:par>
                                <p:cTn id="12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3" dur="100"/>
                                        <p:tgtEl>
                                          <p:spTgt spid="7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4" fill="hold">
                            <p:stCondLst>
                              <p:cond delay="9800"/>
                            </p:stCondLst>
                            <p:childTnLst>
                              <p:par>
                                <p:cTn id="12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7" dur="100"/>
                                        <p:tgtEl>
                                          <p:spTgt spid="74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8" fill="hold">
                            <p:stCondLst>
                              <p:cond delay="9900"/>
                            </p:stCondLst>
                            <p:childTnLst>
                              <p:par>
                                <p:cTn id="12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1" dur="100"/>
                                        <p:tgtEl>
                                          <p:spTgt spid="7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5" dur="100"/>
                                        <p:tgtEl>
                                          <p:spTgt spid="7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6" fill="hold">
                            <p:stCondLst>
                              <p:cond delay="10100"/>
                            </p:stCondLst>
                            <p:childTnLst>
                              <p:par>
                                <p:cTn id="12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9" dur="100"/>
                                        <p:tgtEl>
                                          <p:spTgt spid="7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0" fill="hold">
                            <p:stCondLst>
                              <p:cond delay="10200"/>
                            </p:stCondLst>
                            <p:childTnLst>
                              <p:par>
                                <p:cTn id="12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3" dur="100"/>
                                        <p:tgtEl>
                                          <p:spTgt spid="7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4" fill="hold">
                            <p:stCondLst>
                              <p:cond delay="10300"/>
                            </p:stCondLst>
                            <p:childTnLst>
                              <p:par>
                                <p:cTn id="12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7" dur="100"/>
                                        <p:tgtEl>
                                          <p:spTgt spid="7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8" fill="hold">
                            <p:stCondLst>
                              <p:cond delay="10400"/>
                            </p:stCondLst>
                            <p:childTnLst>
                              <p:par>
                                <p:cTn id="12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1" dur="100"/>
                                        <p:tgtEl>
                                          <p:spTgt spid="7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5" dur="100"/>
                                        <p:tgtEl>
                                          <p:spTgt spid="74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6" fill="hold">
                            <p:stCondLst>
                              <p:cond delay="10600"/>
                            </p:stCondLst>
                            <p:childTnLst>
                              <p:par>
                                <p:cTn id="13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9" dur="100"/>
                                        <p:tgtEl>
                                          <p:spTgt spid="74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0" fill="hold">
                            <p:stCondLst>
                              <p:cond delay="10700"/>
                            </p:stCondLst>
                            <p:childTnLst>
                              <p:par>
                                <p:cTn id="13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3" dur="100"/>
                                        <p:tgtEl>
                                          <p:spTgt spid="74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4" fill="hold">
                            <p:stCondLst>
                              <p:cond delay="10800"/>
                            </p:stCondLst>
                            <p:childTnLst>
                              <p:par>
                                <p:cTn id="13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7" dur="100"/>
                                        <p:tgtEl>
                                          <p:spTgt spid="74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8" fill="hold">
                            <p:stCondLst>
                              <p:cond delay="10900"/>
                            </p:stCondLst>
                            <p:childTnLst>
                              <p:par>
                                <p:cTn id="13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1" dur="100"/>
                                        <p:tgtEl>
                                          <p:spTgt spid="74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5" dur="100"/>
                                        <p:tgtEl>
                                          <p:spTgt spid="74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6" fill="hold">
                            <p:stCondLst>
                              <p:cond delay="11100"/>
                            </p:stCondLst>
                            <p:childTnLst>
                              <p:par>
                                <p:cTn id="13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9" dur="100"/>
                                        <p:tgtEl>
                                          <p:spTgt spid="74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0" fill="hold">
                            <p:stCondLst>
                              <p:cond delay="11200"/>
                            </p:stCondLst>
                            <p:childTnLst>
                              <p:par>
                                <p:cTn id="13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3" dur="100"/>
                                        <p:tgtEl>
                                          <p:spTgt spid="74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4" fill="hold">
                            <p:stCondLst>
                              <p:cond delay="11300"/>
                            </p:stCondLst>
                            <p:childTnLst>
                              <p:par>
                                <p:cTn id="13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7" dur="100"/>
                                        <p:tgtEl>
                                          <p:spTgt spid="74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8" fill="hold">
                            <p:stCondLst>
                              <p:cond delay="11400"/>
                            </p:stCondLst>
                            <p:childTnLst>
                              <p:par>
                                <p:cTn id="13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1" dur="100"/>
                                        <p:tgtEl>
                                          <p:spTgt spid="74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5" dur="100"/>
                                        <p:tgtEl>
                                          <p:spTgt spid="7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6" fill="hold">
                            <p:stCondLst>
                              <p:cond delay="11600"/>
                            </p:stCondLst>
                            <p:childTnLst>
                              <p:par>
                                <p:cTn id="13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9" dur="100"/>
                                        <p:tgtEl>
                                          <p:spTgt spid="7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0" fill="hold">
                            <p:stCondLst>
                              <p:cond delay="11700"/>
                            </p:stCondLst>
                            <p:childTnLst>
                              <p:par>
                                <p:cTn id="13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3" dur="100"/>
                                        <p:tgtEl>
                                          <p:spTgt spid="7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4" fill="hold">
                            <p:stCondLst>
                              <p:cond delay="11800"/>
                            </p:stCondLst>
                            <p:childTnLst>
                              <p:par>
                                <p:cTn id="13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7" dur="100"/>
                                        <p:tgtEl>
                                          <p:spTgt spid="7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8" fill="hold">
                            <p:stCondLst>
                              <p:cond delay="11900"/>
                            </p:stCondLst>
                            <p:childTnLst>
                              <p:par>
                                <p:cTn id="13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1" dur="100"/>
                                        <p:tgtEl>
                                          <p:spTgt spid="7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5" dur="100"/>
                                        <p:tgtEl>
                                          <p:spTgt spid="7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6" fill="hold">
                            <p:stCondLst>
                              <p:cond delay="12100"/>
                            </p:stCondLst>
                            <p:childTnLst>
                              <p:par>
                                <p:cTn id="13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9" dur="100"/>
                                        <p:tgtEl>
                                          <p:spTgt spid="7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0" fill="hold">
                            <p:stCondLst>
                              <p:cond delay="12200"/>
                            </p:stCondLst>
                            <p:childTnLst>
                              <p:par>
                                <p:cTn id="13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3" dur="100"/>
                                        <p:tgtEl>
                                          <p:spTgt spid="7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4" fill="hold">
                            <p:stCondLst>
                              <p:cond delay="12300"/>
                            </p:stCondLst>
                            <p:childTnLst>
                              <p:par>
                                <p:cTn id="13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7" dur="100"/>
                                        <p:tgtEl>
                                          <p:spTgt spid="74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8" fill="hold">
                            <p:stCondLst>
                              <p:cond delay="12400"/>
                            </p:stCondLst>
                            <p:childTnLst>
                              <p:par>
                                <p:cTn id="13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1" dur="100"/>
                                        <p:tgtEl>
                                          <p:spTgt spid="74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5" dur="100"/>
                                        <p:tgtEl>
                                          <p:spTgt spid="74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6" fill="hold">
                            <p:stCondLst>
                              <p:cond delay="12600"/>
                            </p:stCondLst>
                            <p:childTnLst>
                              <p:par>
                                <p:cTn id="13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9" dur="100"/>
                                        <p:tgtEl>
                                          <p:spTgt spid="74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0" fill="hold">
                            <p:stCondLst>
                              <p:cond delay="12700"/>
                            </p:stCondLst>
                            <p:childTnLst>
                              <p:par>
                                <p:cTn id="13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3" dur="100"/>
                                        <p:tgtEl>
                                          <p:spTgt spid="74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4" fill="hold">
                            <p:stCondLst>
                              <p:cond delay="12800"/>
                            </p:stCondLst>
                            <p:childTnLst>
                              <p:par>
                                <p:cTn id="13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7" dur="100"/>
                                        <p:tgtEl>
                                          <p:spTgt spid="74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8" fill="hold">
                            <p:stCondLst>
                              <p:cond delay="12900"/>
                            </p:stCondLst>
                            <p:childTnLst>
                              <p:par>
                                <p:cTn id="13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1" dur="100"/>
                                        <p:tgtEl>
                                          <p:spTgt spid="7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5" dur="100"/>
                                        <p:tgtEl>
                                          <p:spTgt spid="7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6" fill="hold">
                            <p:stCondLst>
                              <p:cond delay="13100"/>
                            </p:stCondLst>
                            <p:childTnLst>
                              <p:par>
                                <p:cTn id="14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9" dur="100"/>
                                        <p:tgtEl>
                                          <p:spTgt spid="7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0" fill="hold">
                            <p:stCondLst>
                              <p:cond delay="13200"/>
                            </p:stCondLst>
                            <p:childTnLst>
                              <p:par>
                                <p:cTn id="14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3" dur="100"/>
                                        <p:tgtEl>
                                          <p:spTgt spid="7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4" fill="hold">
                            <p:stCondLst>
                              <p:cond delay="13300"/>
                            </p:stCondLst>
                            <p:childTnLst>
                              <p:par>
                                <p:cTn id="14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7" dur="100"/>
                                        <p:tgtEl>
                                          <p:spTgt spid="7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8" fill="hold">
                            <p:stCondLst>
                              <p:cond delay="13400"/>
                            </p:stCondLst>
                            <p:childTnLst>
                              <p:par>
                                <p:cTn id="14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1" dur="100"/>
                                        <p:tgtEl>
                                          <p:spTgt spid="7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5" dur="100"/>
                                        <p:tgtEl>
                                          <p:spTgt spid="7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6" fill="hold">
                            <p:stCondLst>
                              <p:cond delay="13600"/>
                            </p:stCondLst>
                            <p:childTnLst>
                              <p:par>
                                <p:cTn id="14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9" dur="100"/>
                                        <p:tgtEl>
                                          <p:spTgt spid="7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0" fill="hold">
                            <p:stCondLst>
                              <p:cond delay="13700"/>
                            </p:stCondLst>
                            <p:childTnLst>
                              <p:par>
                                <p:cTn id="14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3" dur="100"/>
                                        <p:tgtEl>
                                          <p:spTgt spid="7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4" fill="hold">
                            <p:stCondLst>
                              <p:cond delay="13800"/>
                            </p:stCondLst>
                            <p:childTnLst>
                              <p:par>
                                <p:cTn id="14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7" dur="100"/>
                                        <p:tgtEl>
                                          <p:spTgt spid="7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8" fill="hold">
                            <p:stCondLst>
                              <p:cond delay="13900"/>
                            </p:stCondLst>
                            <p:childTnLst>
                              <p:par>
                                <p:cTn id="14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1" dur="100"/>
                                        <p:tgtEl>
                                          <p:spTgt spid="7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5" dur="100"/>
                                        <p:tgtEl>
                                          <p:spTgt spid="7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6" fill="hold">
                      <p:stCondLst>
                        <p:cond delay="indefinite"/>
                      </p:stCondLst>
                      <p:childTnLst>
                        <p:par>
                          <p:cTn id="1447" fill="hold">
                            <p:stCondLst>
                              <p:cond delay="0"/>
                            </p:stCondLst>
                            <p:childTnLst>
                              <p:par>
                                <p:cTn id="14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0" dur="500"/>
                                        <p:tgtEl>
                                          <p:spTgt spid="76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3" dur="500"/>
                                        <p:tgtEl>
                                          <p:spTgt spid="76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6" dur="500"/>
                                        <p:tgtEl>
                                          <p:spTgt spid="76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7" fill="hold">
                      <p:stCondLst>
                        <p:cond delay="indefinite"/>
                      </p:stCondLst>
                      <p:childTnLst>
                        <p:par>
                          <p:cTn id="1458" fill="hold">
                            <p:stCondLst>
                              <p:cond delay="0"/>
                            </p:stCondLst>
                            <p:childTnLst>
                              <p:par>
                                <p:cTn id="1459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1" dur="100"/>
                                        <p:tgtEl>
                                          <p:spTgt spid="74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2" fill="hold">
                            <p:stCondLst>
                              <p:cond delay="100"/>
                            </p:stCondLst>
                            <p:childTnLst>
                              <p:par>
                                <p:cTn id="14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5" dur="100"/>
                                        <p:tgtEl>
                                          <p:spTgt spid="7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6" fill="hold">
                            <p:stCondLst>
                              <p:cond delay="200"/>
                            </p:stCondLst>
                            <p:childTnLst>
                              <p:par>
                                <p:cTn id="14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9" dur="100"/>
                                        <p:tgtEl>
                                          <p:spTgt spid="7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0" fill="hold">
                            <p:stCondLst>
                              <p:cond delay="300"/>
                            </p:stCondLst>
                            <p:childTnLst>
                              <p:par>
                                <p:cTn id="14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3" dur="100"/>
                                        <p:tgtEl>
                                          <p:spTgt spid="7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4" fill="hold">
                            <p:stCondLst>
                              <p:cond delay="400"/>
                            </p:stCondLst>
                            <p:childTnLst>
                              <p:par>
                                <p:cTn id="14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7" dur="100"/>
                                        <p:tgtEl>
                                          <p:spTgt spid="7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8" fill="hold">
                            <p:stCondLst>
                              <p:cond delay="500"/>
                            </p:stCondLst>
                            <p:childTnLst>
                              <p:par>
                                <p:cTn id="14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1" dur="100"/>
                                        <p:tgtEl>
                                          <p:spTgt spid="74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2" fill="hold">
                            <p:stCondLst>
                              <p:cond delay="600"/>
                            </p:stCondLst>
                            <p:childTnLst>
                              <p:par>
                                <p:cTn id="14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5" dur="100"/>
                                        <p:tgtEl>
                                          <p:spTgt spid="7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6" fill="hold">
                            <p:stCondLst>
                              <p:cond delay="700"/>
                            </p:stCondLst>
                            <p:childTnLst>
                              <p:par>
                                <p:cTn id="14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9" dur="100"/>
                                        <p:tgtEl>
                                          <p:spTgt spid="7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0" fill="hold">
                            <p:stCondLst>
                              <p:cond delay="800"/>
                            </p:stCondLst>
                            <p:childTnLst>
                              <p:par>
                                <p:cTn id="14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3" dur="100"/>
                                        <p:tgtEl>
                                          <p:spTgt spid="74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4" fill="hold">
                            <p:stCondLst>
                              <p:cond delay="900"/>
                            </p:stCondLst>
                            <p:childTnLst>
                              <p:par>
                                <p:cTn id="14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7" dur="100"/>
                                        <p:tgtEl>
                                          <p:spTgt spid="74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1" dur="100"/>
                                        <p:tgtEl>
                                          <p:spTgt spid="74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2" fill="hold">
                            <p:stCondLst>
                              <p:cond delay="1100"/>
                            </p:stCondLst>
                            <p:childTnLst>
                              <p:par>
                                <p:cTn id="15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5" dur="100"/>
                                        <p:tgtEl>
                                          <p:spTgt spid="7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6" fill="hold">
                            <p:stCondLst>
                              <p:cond delay="1200"/>
                            </p:stCondLst>
                            <p:childTnLst>
                              <p:par>
                                <p:cTn id="15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9" dur="100"/>
                                        <p:tgtEl>
                                          <p:spTgt spid="74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5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3" dur="100"/>
                                        <p:tgtEl>
                                          <p:spTgt spid="74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7" dur="100"/>
                                        <p:tgtEl>
                                          <p:spTgt spid="74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5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1" dur="100"/>
                                        <p:tgtEl>
                                          <p:spTgt spid="7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2" fill="hold">
                            <p:stCondLst>
                              <p:cond delay="1600"/>
                            </p:stCondLst>
                            <p:childTnLst>
                              <p:par>
                                <p:cTn id="15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5" dur="100"/>
                                        <p:tgtEl>
                                          <p:spTgt spid="7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6" fill="hold">
                            <p:stCondLst>
                              <p:cond delay="1700"/>
                            </p:stCondLst>
                            <p:childTnLst>
                              <p:par>
                                <p:cTn id="15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9" dur="100"/>
                                        <p:tgtEl>
                                          <p:spTgt spid="7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0" fill="hold">
                            <p:stCondLst>
                              <p:cond delay="1800"/>
                            </p:stCondLst>
                            <p:childTnLst>
                              <p:par>
                                <p:cTn id="15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3" dur="100"/>
                                        <p:tgtEl>
                                          <p:spTgt spid="7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4" fill="hold">
                            <p:stCondLst>
                              <p:cond delay="1900"/>
                            </p:stCondLst>
                            <p:childTnLst>
                              <p:par>
                                <p:cTn id="15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7" dur="100"/>
                                        <p:tgtEl>
                                          <p:spTgt spid="74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1" dur="100"/>
                                        <p:tgtEl>
                                          <p:spTgt spid="74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2" fill="hold">
                            <p:stCondLst>
                              <p:cond delay="2100"/>
                            </p:stCondLst>
                            <p:childTnLst>
                              <p:par>
                                <p:cTn id="15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5" dur="100"/>
                                        <p:tgtEl>
                                          <p:spTgt spid="74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6" fill="hold">
                            <p:stCondLst>
                              <p:cond delay="2200"/>
                            </p:stCondLst>
                            <p:childTnLst>
                              <p:par>
                                <p:cTn id="15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9" dur="100"/>
                                        <p:tgtEl>
                                          <p:spTgt spid="74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0" fill="hold">
                            <p:stCondLst>
                              <p:cond delay="2300"/>
                            </p:stCondLst>
                            <p:childTnLst>
                              <p:par>
                                <p:cTn id="15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3" dur="100"/>
                                        <p:tgtEl>
                                          <p:spTgt spid="74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4" fill="hold">
                            <p:stCondLst>
                              <p:cond delay="2400"/>
                            </p:stCondLst>
                            <p:childTnLst>
                              <p:par>
                                <p:cTn id="15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7" dur="100"/>
                                        <p:tgtEl>
                                          <p:spTgt spid="74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8" fill="hold">
                            <p:stCondLst>
                              <p:cond delay="2500"/>
                            </p:stCondLst>
                            <p:childTnLst>
                              <p:par>
                                <p:cTn id="15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1" dur="100"/>
                                        <p:tgtEl>
                                          <p:spTgt spid="74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2" fill="hold">
                            <p:stCondLst>
                              <p:cond delay="2600"/>
                            </p:stCondLst>
                            <p:childTnLst>
                              <p:par>
                                <p:cTn id="15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5" dur="100"/>
                                        <p:tgtEl>
                                          <p:spTgt spid="74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6" fill="hold">
                            <p:stCondLst>
                              <p:cond delay="2700"/>
                            </p:stCondLst>
                            <p:childTnLst>
                              <p:par>
                                <p:cTn id="15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9" dur="100"/>
                                        <p:tgtEl>
                                          <p:spTgt spid="74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0" fill="hold">
                            <p:stCondLst>
                              <p:cond delay="2800"/>
                            </p:stCondLst>
                            <p:childTnLst>
                              <p:par>
                                <p:cTn id="15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3" dur="100"/>
                                        <p:tgtEl>
                                          <p:spTgt spid="74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4" fill="hold">
                            <p:stCondLst>
                              <p:cond delay="2900"/>
                            </p:stCondLst>
                            <p:childTnLst>
                              <p:par>
                                <p:cTn id="15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7" dur="100"/>
                                        <p:tgtEl>
                                          <p:spTgt spid="74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8" fill="hold">
                            <p:stCondLst>
                              <p:cond delay="3000"/>
                            </p:stCondLst>
                            <p:childTnLst>
                              <p:par>
                                <p:cTn id="15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1" dur="100"/>
                                        <p:tgtEl>
                                          <p:spTgt spid="74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2" fill="hold">
                            <p:stCondLst>
                              <p:cond delay="3100"/>
                            </p:stCondLst>
                            <p:childTnLst>
                              <p:par>
                                <p:cTn id="15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5" dur="100"/>
                                        <p:tgtEl>
                                          <p:spTgt spid="7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6" fill="hold">
                            <p:stCondLst>
                              <p:cond delay="3200"/>
                            </p:stCondLst>
                            <p:childTnLst>
                              <p:par>
                                <p:cTn id="15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9" dur="100"/>
                                        <p:tgtEl>
                                          <p:spTgt spid="7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0" fill="hold">
                            <p:stCondLst>
                              <p:cond delay="3300"/>
                            </p:stCondLst>
                            <p:childTnLst>
                              <p:par>
                                <p:cTn id="15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3" dur="100"/>
                                        <p:tgtEl>
                                          <p:spTgt spid="7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4" fill="hold">
                            <p:stCondLst>
                              <p:cond delay="3400"/>
                            </p:stCondLst>
                            <p:childTnLst>
                              <p:par>
                                <p:cTn id="15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7" dur="100"/>
                                        <p:tgtEl>
                                          <p:spTgt spid="7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1" dur="100"/>
                                        <p:tgtEl>
                                          <p:spTgt spid="74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2" fill="hold">
                            <p:stCondLst>
                              <p:cond delay="3600"/>
                            </p:stCondLst>
                            <p:childTnLst>
                              <p:par>
                                <p:cTn id="16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5" dur="100"/>
                                        <p:tgtEl>
                                          <p:spTgt spid="74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6" fill="hold">
                            <p:stCondLst>
                              <p:cond delay="3700"/>
                            </p:stCondLst>
                            <p:childTnLst>
                              <p:par>
                                <p:cTn id="16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9" dur="100"/>
                                        <p:tgtEl>
                                          <p:spTgt spid="74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0" fill="hold">
                            <p:stCondLst>
                              <p:cond delay="3800"/>
                            </p:stCondLst>
                            <p:childTnLst>
                              <p:par>
                                <p:cTn id="16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3" dur="100"/>
                                        <p:tgtEl>
                                          <p:spTgt spid="74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4" fill="hold">
                            <p:stCondLst>
                              <p:cond delay="3900"/>
                            </p:stCondLst>
                            <p:childTnLst>
                              <p:par>
                                <p:cTn id="16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7" dur="100"/>
                                        <p:tgtEl>
                                          <p:spTgt spid="74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1" dur="100"/>
                                        <p:tgtEl>
                                          <p:spTgt spid="74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2" fill="hold">
                            <p:stCondLst>
                              <p:cond delay="4100"/>
                            </p:stCondLst>
                            <p:childTnLst>
                              <p:par>
                                <p:cTn id="16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5" dur="100"/>
                                        <p:tgtEl>
                                          <p:spTgt spid="74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6" fill="hold">
                            <p:stCondLst>
                              <p:cond delay="4200"/>
                            </p:stCondLst>
                            <p:childTnLst>
                              <p:par>
                                <p:cTn id="16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9" dur="100"/>
                                        <p:tgtEl>
                                          <p:spTgt spid="74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0" fill="hold">
                            <p:stCondLst>
                              <p:cond delay="4300"/>
                            </p:stCondLst>
                            <p:childTnLst>
                              <p:par>
                                <p:cTn id="16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3" dur="100"/>
                                        <p:tgtEl>
                                          <p:spTgt spid="74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4" fill="hold">
                            <p:stCondLst>
                              <p:cond delay="4400"/>
                            </p:stCondLst>
                            <p:childTnLst>
                              <p:par>
                                <p:cTn id="16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7" dur="100"/>
                                        <p:tgtEl>
                                          <p:spTgt spid="74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8" fill="hold">
                            <p:stCondLst>
                              <p:cond delay="4500"/>
                            </p:stCondLst>
                            <p:childTnLst>
                              <p:par>
                                <p:cTn id="16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1" dur="100"/>
                                        <p:tgtEl>
                                          <p:spTgt spid="74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2" fill="hold">
                            <p:stCondLst>
                              <p:cond delay="4600"/>
                            </p:stCondLst>
                            <p:childTnLst>
                              <p:par>
                                <p:cTn id="16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5" dur="100"/>
                                        <p:tgtEl>
                                          <p:spTgt spid="7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6" fill="hold">
                            <p:stCondLst>
                              <p:cond delay="4700"/>
                            </p:stCondLst>
                            <p:childTnLst>
                              <p:par>
                                <p:cTn id="16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9" dur="100"/>
                                        <p:tgtEl>
                                          <p:spTgt spid="7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0" fill="hold">
                            <p:stCondLst>
                              <p:cond delay="4800"/>
                            </p:stCondLst>
                            <p:childTnLst>
                              <p:par>
                                <p:cTn id="16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3" dur="100"/>
                                        <p:tgtEl>
                                          <p:spTgt spid="7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4" fill="hold">
                            <p:stCondLst>
                              <p:cond delay="4900"/>
                            </p:stCondLst>
                            <p:childTnLst>
                              <p:par>
                                <p:cTn id="16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7" dur="100"/>
                                        <p:tgtEl>
                                          <p:spTgt spid="7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8" fill="hold">
                            <p:stCondLst>
                              <p:cond delay="5000"/>
                            </p:stCondLst>
                            <p:childTnLst>
                              <p:par>
                                <p:cTn id="16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1" dur="100"/>
                                        <p:tgtEl>
                                          <p:spTgt spid="7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2" fill="hold">
                            <p:stCondLst>
                              <p:cond delay="5100"/>
                            </p:stCondLst>
                            <p:childTnLst>
                              <p:par>
                                <p:cTn id="16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5" dur="100"/>
                                        <p:tgtEl>
                                          <p:spTgt spid="7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6" fill="hold">
                            <p:stCondLst>
                              <p:cond delay="5200"/>
                            </p:stCondLst>
                            <p:childTnLst>
                              <p:par>
                                <p:cTn id="16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9" dur="100"/>
                                        <p:tgtEl>
                                          <p:spTgt spid="7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0" fill="hold">
                            <p:stCondLst>
                              <p:cond delay="5300"/>
                            </p:stCondLst>
                            <p:childTnLst>
                              <p:par>
                                <p:cTn id="16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3" dur="100"/>
                                        <p:tgtEl>
                                          <p:spTgt spid="7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4" fill="hold">
                            <p:stCondLst>
                              <p:cond delay="5400"/>
                            </p:stCondLst>
                            <p:childTnLst>
                              <p:par>
                                <p:cTn id="16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7" dur="100"/>
                                        <p:tgtEl>
                                          <p:spTgt spid="7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8" fill="hold">
                            <p:stCondLst>
                              <p:cond delay="5500"/>
                            </p:stCondLst>
                            <p:childTnLst>
                              <p:par>
                                <p:cTn id="16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1" dur="100"/>
                                        <p:tgtEl>
                                          <p:spTgt spid="7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2" fill="hold">
                            <p:stCondLst>
                              <p:cond delay="5600"/>
                            </p:stCondLst>
                            <p:childTnLst>
                              <p:par>
                                <p:cTn id="16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5" dur="100"/>
                                        <p:tgtEl>
                                          <p:spTgt spid="7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6" fill="hold">
                            <p:stCondLst>
                              <p:cond delay="5700"/>
                            </p:stCondLst>
                            <p:childTnLst>
                              <p:par>
                                <p:cTn id="16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9" dur="100"/>
                                        <p:tgtEl>
                                          <p:spTgt spid="7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0" fill="hold">
                            <p:stCondLst>
                              <p:cond delay="5800"/>
                            </p:stCondLst>
                            <p:childTnLst>
                              <p:par>
                                <p:cTn id="16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3" dur="100"/>
                                        <p:tgtEl>
                                          <p:spTgt spid="7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4" fill="hold">
                            <p:stCondLst>
                              <p:cond delay="5900"/>
                            </p:stCondLst>
                            <p:childTnLst>
                              <p:par>
                                <p:cTn id="16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7" dur="100"/>
                                        <p:tgtEl>
                                          <p:spTgt spid="7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8" fill="hold">
                            <p:stCondLst>
                              <p:cond delay="6000"/>
                            </p:stCondLst>
                            <p:childTnLst>
                              <p:par>
                                <p:cTn id="16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1" dur="100"/>
                                        <p:tgtEl>
                                          <p:spTgt spid="7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2" fill="hold">
                            <p:stCondLst>
                              <p:cond delay="6100"/>
                            </p:stCondLst>
                            <p:childTnLst>
                              <p:par>
                                <p:cTn id="17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5" dur="100"/>
                                        <p:tgtEl>
                                          <p:spTgt spid="7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6" fill="hold">
                            <p:stCondLst>
                              <p:cond delay="6200"/>
                            </p:stCondLst>
                            <p:childTnLst>
                              <p:par>
                                <p:cTn id="17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9" dur="100"/>
                                        <p:tgtEl>
                                          <p:spTgt spid="7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0" fill="hold">
                            <p:stCondLst>
                              <p:cond delay="6300"/>
                            </p:stCondLst>
                            <p:childTnLst>
                              <p:par>
                                <p:cTn id="17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3" dur="100"/>
                                        <p:tgtEl>
                                          <p:spTgt spid="7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4" fill="hold">
                            <p:stCondLst>
                              <p:cond delay="6400"/>
                            </p:stCondLst>
                            <p:childTnLst>
                              <p:par>
                                <p:cTn id="17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7" dur="100"/>
                                        <p:tgtEl>
                                          <p:spTgt spid="7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7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1" dur="100"/>
                                        <p:tgtEl>
                                          <p:spTgt spid="7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2" fill="hold">
                            <p:stCondLst>
                              <p:cond delay="6600"/>
                            </p:stCondLst>
                            <p:childTnLst>
                              <p:par>
                                <p:cTn id="17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5" dur="100"/>
                                        <p:tgtEl>
                                          <p:spTgt spid="7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6" fill="hold">
                            <p:stCondLst>
                              <p:cond delay="6700"/>
                            </p:stCondLst>
                            <p:childTnLst>
                              <p:par>
                                <p:cTn id="17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9" dur="100"/>
                                        <p:tgtEl>
                                          <p:spTgt spid="7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0" fill="hold">
                            <p:stCondLst>
                              <p:cond delay="6800"/>
                            </p:stCondLst>
                            <p:childTnLst>
                              <p:par>
                                <p:cTn id="17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3" dur="100"/>
                                        <p:tgtEl>
                                          <p:spTgt spid="7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4" fill="hold">
                            <p:stCondLst>
                              <p:cond delay="6900"/>
                            </p:stCondLst>
                            <p:childTnLst>
                              <p:par>
                                <p:cTn id="17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7" dur="100"/>
                                        <p:tgtEl>
                                          <p:spTgt spid="7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8" fill="hold">
                            <p:stCondLst>
                              <p:cond delay="7000"/>
                            </p:stCondLst>
                            <p:childTnLst>
                              <p:par>
                                <p:cTn id="17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1" dur="100"/>
                                        <p:tgtEl>
                                          <p:spTgt spid="7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2" fill="hold">
                            <p:stCondLst>
                              <p:cond delay="7100"/>
                            </p:stCondLst>
                            <p:childTnLst>
                              <p:par>
                                <p:cTn id="17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5" dur="100"/>
                                        <p:tgtEl>
                                          <p:spTgt spid="74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6" fill="hold">
                            <p:stCondLst>
                              <p:cond delay="7200"/>
                            </p:stCondLst>
                            <p:childTnLst>
                              <p:par>
                                <p:cTn id="17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9" dur="100"/>
                                        <p:tgtEl>
                                          <p:spTgt spid="7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0" fill="hold">
                            <p:stCondLst>
                              <p:cond delay="7300"/>
                            </p:stCondLst>
                            <p:childTnLst>
                              <p:par>
                                <p:cTn id="17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3" dur="100"/>
                                        <p:tgtEl>
                                          <p:spTgt spid="7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4" fill="hold">
                            <p:stCondLst>
                              <p:cond delay="7400"/>
                            </p:stCondLst>
                            <p:childTnLst>
                              <p:par>
                                <p:cTn id="17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7" dur="100"/>
                                        <p:tgtEl>
                                          <p:spTgt spid="7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8" fill="hold">
                            <p:stCondLst>
                              <p:cond delay="7500"/>
                            </p:stCondLst>
                            <p:childTnLst>
                              <p:par>
                                <p:cTn id="17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1" dur="100"/>
                                        <p:tgtEl>
                                          <p:spTgt spid="74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2" fill="hold">
                            <p:stCondLst>
                              <p:cond delay="7600"/>
                            </p:stCondLst>
                            <p:childTnLst>
                              <p:par>
                                <p:cTn id="17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5" dur="100"/>
                                        <p:tgtEl>
                                          <p:spTgt spid="7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6" fill="hold">
                            <p:stCondLst>
                              <p:cond delay="7700"/>
                            </p:stCondLst>
                            <p:childTnLst>
                              <p:par>
                                <p:cTn id="17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9" dur="100"/>
                                        <p:tgtEl>
                                          <p:spTgt spid="74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0" fill="hold">
                            <p:stCondLst>
                              <p:cond delay="7800"/>
                            </p:stCondLst>
                            <p:childTnLst>
                              <p:par>
                                <p:cTn id="17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3" dur="100"/>
                                        <p:tgtEl>
                                          <p:spTgt spid="74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4" fill="hold">
                            <p:stCondLst>
                              <p:cond delay="7900"/>
                            </p:stCondLst>
                            <p:childTnLst>
                              <p:par>
                                <p:cTn id="17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7" dur="100"/>
                                        <p:tgtEl>
                                          <p:spTgt spid="7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8" fill="hold">
                            <p:stCondLst>
                              <p:cond delay="8000"/>
                            </p:stCondLst>
                            <p:childTnLst>
                              <p:par>
                                <p:cTn id="17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1" dur="100"/>
                                        <p:tgtEl>
                                          <p:spTgt spid="7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2" fill="hold">
                            <p:stCondLst>
                              <p:cond delay="8100"/>
                            </p:stCondLst>
                            <p:childTnLst>
                              <p:par>
                                <p:cTn id="17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5" dur="100"/>
                                        <p:tgtEl>
                                          <p:spTgt spid="7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6" fill="hold">
                            <p:stCondLst>
                              <p:cond delay="8200"/>
                            </p:stCondLst>
                            <p:childTnLst>
                              <p:par>
                                <p:cTn id="17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9" dur="100"/>
                                        <p:tgtEl>
                                          <p:spTgt spid="7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0" fill="hold">
                            <p:stCondLst>
                              <p:cond delay="8300"/>
                            </p:stCondLst>
                            <p:childTnLst>
                              <p:par>
                                <p:cTn id="17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3" dur="100"/>
                                        <p:tgtEl>
                                          <p:spTgt spid="7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4" fill="hold">
                            <p:stCondLst>
                              <p:cond delay="8400"/>
                            </p:stCondLst>
                            <p:childTnLst>
                              <p:par>
                                <p:cTn id="17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7" dur="100"/>
                                        <p:tgtEl>
                                          <p:spTgt spid="74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8" fill="hold">
                            <p:stCondLst>
                              <p:cond delay="8500"/>
                            </p:stCondLst>
                            <p:childTnLst>
                              <p:par>
                                <p:cTn id="17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1" dur="100"/>
                                        <p:tgtEl>
                                          <p:spTgt spid="74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2" fill="hold">
                            <p:stCondLst>
                              <p:cond delay="8600"/>
                            </p:stCondLst>
                            <p:childTnLst>
                              <p:par>
                                <p:cTn id="18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5" dur="100"/>
                                        <p:tgtEl>
                                          <p:spTgt spid="7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6" fill="hold">
                            <p:stCondLst>
                              <p:cond delay="8700"/>
                            </p:stCondLst>
                            <p:childTnLst>
                              <p:par>
                                <p:cTn id="18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9" dur="100"/>
                                        <p:tgtEl>
                                          <p:spTgt spid="7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0" fill="hold">
                            <p:stCondLst>
                              <p:cond delay="8800"/>
                            </p:stCondLst>
                            <p:childTnLst>
                              <p:par>
                                <p:cTn id="18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3" dur="100"/>
                                        <p:tgtEl>
                                          <p:spTgt spid="74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4" fill="hold">
                            <p:stCondLst>
                              <p:cond delay="8900"/>
                            </p:stCondLst>
                            <p:childTnLst>
                              <p:par>
                                <p:cTn id="18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7" dur="100"/>
                                        <p:tgtEl>
                                          <p:spTgt spid="7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8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1" dur="100"/>
                                        <p:tgtEl>
                                          <p:spTgt spid="7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2" fill="hold">
                            <p:stCondLst>
                              <p:cond delay="9100"/>
                            </p:stCondLst>
                            <p:childTnLst>
                              <p:par>
                                <p:cTn id="18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5" dur="100"/>
                                        <p:tgtEl>
                                          <p:spTgt spid="74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6" fill="hold">
                            <p:stCondLst>
                              <p:cond delay="9200"/>
                            </p:stCondLst>
                            <p:childTnLst>
                              <p:par>
                                <p:cTn id="18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9" dur="100"/>
                                        <p:tgtEl>
                                          <p:spTgt spid="7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0" fill="hold">
                            <p:stCondLst>
                              <p:cond delay="9300"/>
                            </p:stCondLst>
                            <p:childTnLst>
                              <p:par>
                                <p:cTn id="18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3" dur="100"/>
                                        <p:tgtEl>
                                          <p:spTgt spid="74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4" fill="hold">
                            <p:stCondLst>
                              <p:cond delay="9400"/>
                            </p:stCondLst>
                            <p:childTnLst>
                              <p:par>
                                <p:cTn id="18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7" dur="100"/>
                                        <p:tgtEl>
                                          <p:spTgt spid="74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8" fill="hold">
                            <p:stCondLst>
                              <p:cond delay="9500"/>
                            </p:stCondLst>
                            <p:childTnLst>
                              <p:par>
                                <p:cTn id="18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1" dur="100"/>
                                        <p:tgtEl>
                                          <p:spTgt spid="7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2" fill="hold">
                            <p:stCondLst>
                              <p:cond delay="9600"/>
                            </p:stCondLst>
                            <p:childTnLst>
                              <p:par>
                                <p:cTn id="18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5" dur="100"/>
                                        <p:tgtEl>
                                          <p:spTgt spid="7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6" fill="hold">
                            <p:stCondLst>
                              <p:cond delay="9700"/>
                            </p:stCondLst>
                            <p:childTnLst>
                              <p:par>
                                <p:cTn id="18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9" dur="100"/>
                                        <p:tgtEl>
                                          <p:spTgt spid="7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0" fill="hold">
                            <p:stCondLst>
                              <p:cond delay="9800"/>
                            </p:stCondLst>
                            <p:childTnLst>
                              <p:par>
                                <p:cTn id="18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3" dur="100"/>
                                        <p:tgtEl>
                                          <p:spTgt spid="7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4" fill="hold">
                            <p:stCondLst>
                              <p:cond delay="9900"/>
                            </p:stCondLst>
                            <p:childTnLst>
                              <p:par>
                                <p:cTn id="18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7" dur="100"/>
                                        <p:tgtEl>
                                          <p:spTgt spid="7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1" dur="100"/>
                                        <p:tgtEl>
                                          <p:spTgt spid="7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2" fill="hold">
                            <p:stCondLst>
                              <p:cond delay="10100"/>
                            </p:stCondLst>
                            <p:childTnLst>
                              <p:par>
                                <p:cTn id="18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5" dur="100"/>
                                        <p:tgtEl>
                                          <p:spTgt spid="7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6" fill="hold">
                            <p:stCondLst>
                              <p:cond delay="10200"/>
                            </p:stCondLst>
                            <p:childTnLst>
                              <p:par>
                                <p:cTn id="18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9" dur="100"/>
                                        <p:tgtEl>
                                          <p:spTgt spid="7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0" fill="hold">
                            <p:stCondLst>
                              <p:cond delay="10300"/>
                            </p:stCondLst>
                            <p:childTnLst>
                              <p:par>
                                <p:cTn id="18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3" dur="100"/>
                                        <p:tgtEl>
                                          <p:spTgt spid="7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4" fill="hold">
                            <p:stCondLst>
                              <p:cond delay="10400"/>
                            </p:stCondLst>
                            <p:childTnLst>
                              <p:par>
                                <p:cTn id="18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7" dur="100"/>
                                        <p:tgtEl>
                                          <p:spTgt spid="7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1" dur="100"/>
                                        <p:tgtEl>
                                          <p:spTgt spid="74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2" fill="hold">
                            <p:stCondLst>
                              <p:cond delay="10600"/>
                            </p:stCondLst>
                            <p:childTnLst>
                              <p:par>
                                <p:cTn id="18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5" dur="100"/>
                                        <p:tgtEl>
                                          <p:spTgt spid="7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6" fill="hold">
                            <p:stCondLst>
                              <p:cond delay="10700"/>
                            </p:stCondLst>
                            <p:childTnLst>
                              <p:par>
                                <p:cTn id="18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9" dur="100"/>
                                        <p:tgtEl>
                                          <p:spTgt spid="74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0" fill="hold">
                            <p:stCondLst>
                              <p:cond delay="10800"/>
                            </p:stCondLst>
                            <p:childTnLst>
                              <p:par>
                                <p:cTn id="18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3" dur="100"/>
                                        <p:tgtEl>
                                          <p:spTgt spid="74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4" fill="hold">
                            <p:stCondLst>
                              <p:cond delay="10900"/>
                            </p:stCondLst>
                            <p:childTnLst>
                              <p:par>
                                <p:cTn id="18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7" dur="100"/>
                                        <p:tgtEl>
                                          <p:spTgt spid="74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1" dur="100"/>
                                        <p:tgtEl>
                                          <p:spTgt spid="74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2" fill="hold">
                            <p:stCondLst>
                              <p:cond delay="11100"/>
                            </p:stCondLst>
                            <p:childTnLst>
                              <p:par>
                                <p:cTn id="19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5" dur="100"/>
                                        <p:tgtEl>
                                          <p:spTgt spid="74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6" fill="hold">
                            <p:stCondLst>
                              <p:cond delay="11200"/>
                            </p:stCondLst>
                            <p:childTnLst>
                              <p:par>
                                <p:cTn id="19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9" dur="100"/>
                                        <p:tgtEl>
                                          <p:spTgt spid="74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0" fill="hold">
                            <p:stCondLst>
                              <p:cond delay="11300"/>
                            </p:stCondLst>
                            <p:childTnLst>
                              <p:par>
                                <p:cTn id="19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3" dur="100"/>
                                        <p:tgtEl>
                                          <p:spTgt spid="74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4" fill="hold">
                            <p:stCondLst>
                              <p:cond delay="11400"/>
                            </p:stCondLst>
                            <p:childTnLst>
                              <p:par>
                                <p:cTn id="19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7" dur="100"/>
                                        <p:tgtEl>
                                          <p:spTgt spid="74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9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1" dur="100"/>
                                        <p:tgtEl>
                                          <p:spTgt spid="74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2" fill="hold">
                            <p:stCondLst>
                              <p:cond delay="11600"/>
                            </p:stCondLst>
                            <p:childTnLst>
                              <p:par>
                                <p:cTn id="19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5" dur="100"/>
                                        <p:tgtEl>
                                          <p:spTgt spid="74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6" fill="hold">
                            <p:stCondLst>
                              <p:cond delay="11700"/>
                            </p:stCondLst>
                            <p:childTnLst>
                              <p:par>
                                <p:cTn id="19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9" dur="100"/>
                                        <p:tgtEl>
                                          <p:spTgt spid="74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0" fill="hold">
                            <p:stCondLst>
                              <p:cond delay="11800"/>
                            </p:stCondLst>
                            <p:childTnLst>
                              <p:par>
                                <p:cTn id="19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3" dur="100"/>
                                        <p:tgtEl>
                                          <p:spTgt spid="74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4" fill="hold">
                            <p:stCondLst>
                              <p:cond delay="11900"/>
                            </p:stCondLst>
                            <p:childTnLst>
                              <p:par>
                                <p:cTn id="19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7" dur="100"/>
                                        <p:tgtEl>
                                          <p:spTgt spid="74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41" dur="100"/>
                                        <p:tgtEl>
                                          <p:spTgt spid="74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2" fill="hold">
                            <p:stCondLst>
                              <p:cond delay="12100"/>
                            </p:stCondLst>
                            <p:childTnLst>
                              <p:par>
                                <p:cTn id="19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45" dur="100"/>
                                        <p:tgtEl>
                                          <p:spTgt spid="74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6" fill="hold">
                            <p:stCondLst>
                              <p:cond delay="12200"/>
                            </p:stCondLst>
                            <p:childTnLst>
                              <p:par>
                                <p:cTn id="19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49" dur="100"/>
                                        <p:tgtEl>
                                          <p:spTgt spid="74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0" fill="hold">
                            <p:stCondLst>
                              <p:cond delay="12300"/>
                            </p:stCondLst>
                            <p:childTnLst>
                              <p:par>
                                <p:cTn id="19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3" dur="100"/>
                                        <p:tgtEl>
                                          <p:spTgt spid="74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4" fill="hold">
                            <p:stCondLst>
                              <p:cond delay="12400"/>
                            </p:stCondLst>
                            <p:childTnLst>
                              <p:par>
                                <p:cTn id="19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7" dur="100"/>
                                        <p:tgtEl>
                                          <p:spTgt spid="74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1" dur="100"/>
                                        <p:tgtEl>
                                          <p:spTgt spid="74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2" fill="hold">
                            <p:stCondLst>
                              <p:cond delay="12600"/>
                            </p:stCondLst>
                            <p:childTnLst>
                              <p:par>
                                <p:cTn id="19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5" dur="100"/>
                                        <p:tgtEl>
                                          <p:spTgt spid="74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6" fill="hold">
                            <p:stCondLst>
                              <p:cond delay="12700"/>
                            </p:stCondLst>
                            <p:childTnLst>
                              <p:par>
                                <p:cTn id="19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9" dur="100"/>
                                        <p:tgtEl>
                                          <p:spTgt spid="74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0" fill="hold">
                            <p:stCondLst>
                              <p:cond delay="12800"/>
                            </p:stCondLst>
                            <p:childTnLst>
                              <p:par>
                                <p:cTn id="19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3" dur="100"/>
                                        <p:tgtEl>
                                          <p:spTgt spid="74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4" fill="hold">
                            <p:stCondLst>
                              <p:cond delay="12900"/>
                            </p:stCondLst>
                            <p:childTnLst>
                              <p:par>
                                <p:cTn id="19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7" dur="100"/>
                                        <p:tgtEl>
                                          <p:spTgt spid="74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1" dur="100"/>
                                        <p:tgtEl>
                                          <p:spTgt spid="74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2" fill="hold">
                            <p:stCondLst>
                              <p:cond delay="13100"/>
                            </p:stCondLst>
                            <p:childTnLst>
                              <p:par>
                                <p:cTn id="19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5" dur="100"/>
                                        <p:tgtEl>
                                          <p:spTgt spid="74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6" fill="hold">
                            <p:stCondLst>
                              <p:cond delay="13200"/>
                            </p:stCondLst>
                            <p:childTnLst>
                              <p:par>
                                <p:cTn id="19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9" dur="100"/>
                                        <p:tgtEl>
                                          <p:spTgt spid="74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0" fill="hold">
                            <p:stCondLst>
                              <p:cond delay="13300"/>
                            </p:stCondLst>
                            <p:childTnLst>
                              <p:par>
                                <p:cTn id="19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3" dur="100"/>
                                        <p:tgtEl>
                                          <p:spTgt spid="74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4" fill="hold">
                            <p:stCondLst>
                              <p:cond delay="13400"/>
                            </p:stCondLst>
                            <p:childTnLst>
                              <p:par>
                                <p:cTn id="19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7" dur="100"/>
                                        <p:tgtEl>
                                          <p:spTgt spid="74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9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1" dur="100"/>
                                        <p:tgtEl>
                                          <p:spTgt spid="74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2" fill="hold">
                            <p:stCondLst>
                              <p:cond delay="13600"/>
                            </p:stCondLst>
                            <p:childTnLst>
                              <p:par>
                                <p:cTn id="20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5" dur="100"/>
                                        <p:tgtEl>
                                          <p:spTgt spid="74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6" fill="hold">
                            <p:stCondLst>
                              <p:cond delay="13700"/>
                            </p:stCondLst>
                            <p:childTnLst>
                              <p:par>
                                <p:cTn id="20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9" dur="100"/>
                                        <p:tgtEl>
                                          <p:spTgt spid="74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0" fill="hold">
                            <p:stCondLst>
                              <p:cond delay="13800"/>
                            </p:stCondLst>
                            <p:childTnLst>
                              <p:par>
                                <p:cTn id="20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3" dur="100"/>
                                        <p:tgtEl>
                                          <p:spTgt spid="74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4" fill="hold">
                            <p:stCondLst>
                              <p:cond delay="13900"/>
                            </p:stCondLst>
                            <p:childTnLst>
                              <p:par>
                                <p:cTn id="20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7" dur="100"/>
                                        <p:tgtEl>
                                          <p:spTgt spid="74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1" dur="100"/>
                                        <p:tgtEl>
                                          <p:spTgt spid="74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2" fill="hold">
                            <p:stCondLst>
                              <p:cond delay="14100"/>
                            </p:stCondLst>
                            <p:childTnLst>
                              <p:par>
                                <p:cTn id="20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5" dur="100"/>
                                        <p:tgtEl>
                                          <p:spTgt spid="74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6" fill="hold">
                            <p:stCondLst>
                              <p:cond delay="14200"/>
                            </p:stCondLst>
                            <p:childTnLst>
                              <p:par>
                                <p:cTn id="20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9" dur="100"/>
                                        <p:tgtEl>
                                          <p:spTgt spid="74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0" fill="hold">
                            <p:stCondLst>
                              <p:cond delay="14300"/>
                            </p:stCondLst>
                            <p:childTnLst>
                              <p:par>
                                <p:cTn id="20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3" dur="100"/>
                                        <p:tgtEl>
                                          <p:spTgt spid="74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4" fill="hold">
                            <p:stCondLst>
                              <p:cond delay="14400"/>
                            </p:stCondLst>
                            <p:childTnLst>
                              <p:par>
                                <p:cTn id="20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7" dur="100"/>
                                        <p:tgtEl>
                                          <p:spTgt spid="74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20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41" dur="100"/>
                                        <p:tgtEl>
                                          <p:spTgt spid="74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2" fill="hold">
                            <p:stCondLst>
                              <p:cond delay="14600"/>
                            </p:stCondLst>
                            <p:childTnLst>
                              <p:par>
                                <p:cTn id="20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45" dur="100"/>
                                        <p:tgtEl>
                                          <p:spTgt spid="74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6" fill="hold">
                            <p:stCondLst>
                              <p:cond delay="14700"/>
                            </p:stCondLst>
                            <p:childTnLst>
                              <p:par>
                                <p:cTn id="20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49" dur="100"/>
                                        <p:tgtEl>
                                          <p:spTgt spid="74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0" fill="hold">
                            <p:stCondLst>
                              <p:cond delay="14800"/>
                            </p:stCondLst>
                            <p:childTnLst>
                              <p:par>
                                <p:cTn id="20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3" dur="100"/>
                                        <p:tgtEl>
                                          <p:spTgt spid="74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4" fill="hold">
                            <p:stCondLst>
                              <p:cond delay="14900"/>
                            </p:stCondLst>
                            <p:childTnLst>
                              <p:par>
                                <p:cTn id="20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7" dur="100"/>
                                        <p:tgtEl>
                                          <p:spTgt spid="74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1" dur="100"/>
                                        <p:tgtEl>
                                          <p:spTgt spid="74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2" fill="hold">
                            <p:stCondLst>
                              <p:cond delay="15100"/>
                            </p:stCondLst>
                            <p:childTnLst>
                              <p:par>
                                <p:cTn id="20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5" dur="100"/>
                                        <p:tgtEl>
                                          <p:spTgt spid="74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6" fill="hold">
                            <p:stCondLst>
                              <p:cond delay="15200"/>
                            </p:stCondLst>
                            <p:childTnLst>
                              <p:par>
                                <p:cTn id="20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9" dur="100"/>
                                        <p:tgtEl>
                                          <p:spTgt spid="74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0" fill="hold">
                            <p:stCondLst>
                              <p:cond delay="15300"/>
                            </p:stCondLst>
                            <p:childTnLst>
                              <p:par>
                                <p:cTn id="20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3" dur="100"/>
                                        <p:tgtEl>
                                          <p:spTgt spid="74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4" fill="hold">
                            <p:stCondLst>
                              <p:cond delay="15400"/>
                            </p:stCondLst>
                            <p:childTnLst>
                              <p:par>
                                <p:cTn id="20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7" dur="100"/>
                                        <p:tgtEl>
                                          <p:spTgt spid="74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0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1" dur="100"/>
                                        <p:tgtEl>
                                          <p:spTgt spid="74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2" fill="hold">
                            <p:stCondLst>
                              <p:cond delay="15600"/>
                            </p:stCondLst>
                            <p:childTnLst>
                              <p:par>
                                <p:cTn id="20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5" dur="100"/>
                                        <p:tgtEl>
                                          <p:spTgt spid="74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6" fill="hold">
                            <p:stCondLst>
                              <p:cond delay="15700"/>
                            </p:stCondLst>
                            <p:childTnLst>
                              <p:par>
                                <p:cTn id="20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9" dur="100"/>
                                        <p:tgtEl>
                                          <p:spTgt spid="7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0" fill="hold">
                            <p:stCondLst>
                              <p:cond delay="15800"/>
                            </p:stCondLst>
                            <p:childTnLst>
                              <p:par>
                                <p:cTn id="20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3" dur="100"/>
                                        <p:tgtEl>
                                          <p:spTgt spid="7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4" fill="hold">
                            <p:stCondLst>
                              <p:cond delay="15900"/>
                            </p:stCondLst>
                            <p:childTnLst>
                              <p:par>
                                <p:cTn id="20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7" dur="100"/>
                                        <p:tgtEl>
                                          <p:spTgt spid="7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0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1" dur="100"/>
                                        <p:tgtEl>
                                          <p:spTgt spid="7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2" fill="hold">
                            <p:stCondLst>
                              <p:cond delay="16100"/>
                            </p:stCondLst>
                            <p:childTnLst>
                              <p:par>
                                <p:cTn id="2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5" dur="100"/>
                                        <p:tgtEl>
                                          <p:spTgt spid="7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6" fill="hold">
                            <p:stCondLst>
                              <p:cond delay="16200"/>
                            </p:stCondLst>
                            <p:childTnLst>
                              <p:par>
                                <p:cTn id="2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9" dur="100"/>
                                        <p:tgtEl>
                                          <p:spTgt spid="74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0" fill="hold">
                            <p:stCondLst>
                              <p:cond delay="16300"/>
                            </p:stCondLst>
                            <p:childTnLst>
                              <p:par>
                                <p:cTn id="2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3" dur="100"/>
                                        <p:tgtEl>
                                          <p:spTgt spid="7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4" fill="hold">
                            <p:stCondLst>
                              <p:cond delay="16400"/>
                            </p:stCondLst>
                            <p:childTnLst>
                              <p:par>
                                <p:cTn id="2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7" dur="100"/>
                                        <p:tgtEl>
                                          <p:spTgt spid="74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8" fill="hold">
                            <p:stCondLst>
                              <p:cond delay="16500"/>
                            </p:stCondLst>
                            <p:childTnLst>
                              <p:par>
                                <p:cTn id="2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21" dur="100"/>
                                        <p:tgtEl>
                                          <p:spTgt spid="74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2" fill="hold">
                            <p:stCondLst>
                              <p:cond delay="16600"/>
                            </p:stCondLst>
                            <p:childTnLst>
                              <p:par>
                                <p:cTn id="2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25" dur="100"/>
                                        <p:tgtEl>
                                          <p:spTgt spid="74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6" fill="hold">
                            <p:stCondLst>
                              <p:cond delay="16700"/>
                            </p:stCondLst>
                            <p:childTnLst>
                              <p:par>
                                <p:cTn id="21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29" dur="100"/>
                                        <p:tgtEl>
                                          <p:spTgt spid="74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0" fill="hold">
                            <p:stCondLst>
                              <p:cond delay="16800"/>
                            </p:stCondLst>
                            <p:childTnLst>
                              <p:par>
                                <p:cTn id="2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3" dur="100"/>
                                        <p:tgtEl>
                                          <p:spTgt spid="74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4" fill="hold">
                            <p:stCondLst>
                              <p:cond delay="16900"/>
                            </p:stCondLst>
                            <p:childTnLst>
                              <p:par>
                                <p:cTn id="21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7" dur="100"/>
                                        <p:tgtEl>
                                          <p:spTgt spid="74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1" dur="100"/>
                                        <p:tgtEl>
                                          <p:spTgt spid="74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2" fill="hold">
                            <p:stCondLst>
                              <p:cond delay="17100"/>
                            </p:stCondLst>
                            <p:childTnLst>
                              <p:par>
                                <p:cTn id="2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5" dur="100"/>
                                        <p:tgtEl>
                                          <p:spTgt spid="74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6" fill="hold">
                            <p:stCondLst>
                              <p:cond delay="17200"/>
                            </p:stCondLst>
                            <p:childTnLst>
                              <p:par>
                                <p:cTn id="21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9" dur="100"/>
                                        <p:tgtEl>
                                          <p:spTgt spid="74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0" fill="hold">
                            <p:stCondLst>
                              <p:cond delay="17300"/>
                            </p:stCondLst>
                            <p:childTnLst>
                              <p:par>
                                <p:cTn id="21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53" dur="100"/>
                                        <p:tgtEl>
                                          <p:spTgt spid="74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4" fill="hold">
                            <p:stCondLst>
                              <p:cond delay="17400"/>
                            </p:stCondLst>
                            <p:childTnLst>
                              <p:par>
                                <p:cTn id="21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57" dur="100"/>
                                        <p:tgtEl>
                                          <p:spTgt spid="7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8" fill="hold">
                            <p:stCondLst>
                              <p:cond delay="17500"/>
                            </p:stCondLst>
                            <p:childTnLst>
                              <p:par>
                                <p:cTn id="2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1" dur="100"/>
                                        <p:tgtEl>
                                          <p:spTgt spid="74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2" fill="hold">
                            <p:stCondLst>
                              <p:cond delay="17600"/>
                            </p:stCondLst>
                            <p:childTnLst>
                              <p:par>
                                <p:cTn id="21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5" dur="100"/>
                                        <p:tgtEl>
                                          <p:spTgt spid="74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6" fill="hold">
                            <p:stCondLst>
                              <p:cond delay="17700"/>
                            </p:stCondLst>
                            <p:childTnLst>
                              <p:par>
                                <p:cTn id="21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9" dur="100"/>
                                        <p:tgtEl>
                                          <p:spTgt spid="74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0" fill="hold">
                            <p:stCondLst>
                              <p:cond delay="17800"/>
                            </p:stCondLst>
                            <p:childTnLst>
                              <p:par>
                                <p:cTn id="21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3" dur="100"/>
                                        <p:tgtEl>
                                          <p:spTgt spid="74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4" fill="hold">
                            <p:stCondLst>
                              <p:cond delay="17900"/>
                            </p:stCondLst>
                            <p:childTnLst>
                              <p:par>
                                <p:cTn id="21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7" dur="100"/>
                                        <p:tgtEl>
                                          <p:spTgt spid="74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81" dur="100"/>
                                        <p:tgtEl>
                                          <p:spTgt spid="74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2" fill="hold">
                            <p:stCondLst>
                              <p:cond delay="18100"/>
                            </p:stCondLst>
                            <p:childTnLst>
                              <p:par>
                                <p:cTn id="21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85" dur="100"/>
                                        <p:tgtEl>
                                          <p:spTgt spid="74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6" fill="hold">
                            <p:stCondLst>
                              <p:cond delay="18200"/>
                            </p:stCondLst>
                            <p:childTnLst>
                              <p:par>
                                <p:cTn id="21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89" dur="100"/>
                                        <p:tgtEl>
                                          <p:spTgt spid="74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0" fill="hold">
                            <p:stCondLst>
                              <p:cond delay="18300"/>
                            </p:stCondLst>
                            <p:childTnLst>
                              <p:par>
                                <p:cTn id="21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3" dur="100"/>
                                        <p:tgtEl>
                                          <p:spTgt spid="74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4" fill="hold">
                            <p:stCondLst>
                              <p:cond delay="18400"/>
                            </p:stCondLst>
                            <p:childTnLst>
                              <p:par>
                                <p:cTn id="21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7" dur="100"/>
                                        <p:tgtEl>
                                          <p:spTgt spid="74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8" fill="hold">
                            <p:stCondLst>
                              <p:cond delay="18500"/>
                            </p:stCondLst>
                            <p:childTnLst>
                              <p:par>
                                <p:cTn id="21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1" dur="100"/>
                                        <p:tgtEl>
                                          <p:spTgt spid="74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2" fill="hold">
                            <p:stCondLst>
                              <p:cond delay="18600"/>
                            </p:stCondLst>
                            <p:childTnLst>
                              <p:par>
                                <p:cTn id="22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5" dur="100"/>
                                        <p:tgtEl>
                                          <p:spTgt spid="74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6" fill="hold">
                            <p:stCondLst>
                              <p:cond delay="18700"/>
                            </p:stCondLst>
                            <p:childTnLst>
                              <p:par>
                                <p:cTn id="22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9" dur="100"/>
                                        <p:tgtEl>
                                          <p:spTgt spid="74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0" fill="hold">
                            <p:stCondLst>
                              <p:cond delay="18800"/>
                            </p:stCondLst>
                            <p:childTnLst>
                              <p:par>
                                <p:cTn id="22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3" dur="100"/>
                                        <p:tgtEl>
                                          <p:spTgt spid="74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4" fill="hold">
                            <p:stCondLst>
                              <p:cond delay="18900"/>
                            </p:stCondLst>
                            <p:childTnLst>
                              <p:par>
                                <p:cTn id="22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7" dur="100"/>
                                        <p:tgtEl>
                                          <p:spTgt spid="74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2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21" dur="100"/>
                                        <p:tgtEl>
                                          <p:spTgt spid="74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2" fill="hold">
                            <p:stCondLst>
                              <p:cond delay="19100"/>
                            </p:stCondLst>
                            <p:childTnLst>
                              <p:par>
                                <p:cTn id="22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25" dur="100"/>
                                        <p:tgtEl>
                                          <p:spTgt spid="74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6" fill="hold">
                            <p:stCondLst>
                              <p:cond delay="19200"/>
                            </p:stCondLst>
                            <p:childTnLst>
                              <p:par>
                                <p:cTn id="22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29" dur="100"/>
                                        <p:tgtEl>
                                          <p:spTgt spid="74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0" fill="hold">
                            <p:stCondLst>
                              <p:cond delay="19300"/>
                            </p:stCondLst>
                            <p:childTnLst>
                              <p:par>
                                <p:cTn id="22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3" dur="100"/>
                                        <p:tgtEl>
                                          <p:spTgt spid="74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4" fill="hold">
                            <p:stCondLst>
                              <p:cond delay="19400"/>
                            </p:stCondLst>
                            <p:childTnLst>
                              <p:par>
                                <p:cTn id="22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7" dur="100"/>
                                        <p:tgtEl>
                                          <p:spTgt spid="74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8" fill="hold">
                            <p:stCondLst>
                              <p:cond delay="19500"/>
                            </p:stCondLst>
                            <p:childTnLst>
                              <p:par>
                                <p:cTn id="22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41" dur="100"/>
                                        <p:tgtEl>
                                          <p:spTgt spid="74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2" fill="hold">
                            <p:stCondLst>
                              <p:cond delay="19600"/>
                            </p:stCondLst>
                            <p:childTnLst>
                              <p:par>
                                <p:cTn id="22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45" dur="100"/>
                                        <p:tgtEl>
                                          <p:spTgt spid="74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6" fill="hold">
                            <p:stCondLst>
                              <p:cond delay="19700"/>
                            </p:stCondLst>
                            <p:childTnLst>
                              <p:par>
                                <p:cTn id="22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49" dur="100"/>
                                        <p:tgtEl>
                                          <p:spTgt spid="74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0" fill="hold">
                            <p:stCondLst>
                              <p:cond delay="19800"/>
                            </p:stCondLst>
                            <p:childTnLst>
                              <p:par>
                                <p:cTn id="22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3" dur="100"/>
                                        <p:tgtEl>
                                          <p:spTgt spid="74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4" fill="hold">
                            <p:stCondLst>
                              <p:cond delay="19900"/>
                            </p:stCondLst>
                            <p:childTnLst>
                              <p:par>
                                <p:cTn id="22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7" dur="100"/>
                                        <p:tgtEl>
                                          <p:spTgt spid="74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2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1" dur="100"/>
                                        <p:tgtEl>
                                          <p:spTgt spid="74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2" fill="hold">
                            <p:stCondLst>
                              <p:cond delay="20100"/>
                            </p:stCondLst>
                            <p:childTnLst>
                              <p:par>
                                <p:cTn id="22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5" dur="100"/>
                                        <p:tgtEl>
                                          <p:spTgt spid="74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6" fill="hold">
                            <p:stCondLst>
                              <p:cond delay="20200"/>
                            </p:stCondLst>
                            <p:childTnLst>
                              <p:par>
                                <p:cTn id="22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9" dur="100"/>
                                        <p:tgtEl>
                                          <p:spTgt spid="74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0" fill="hold">
                            <p:stCondLst>
                              <p:cond delay="20300"/>
                            </p:stCondLst>
                            <p:childTnLst>
                              <p:par>
                                <p:cTn id="22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73" dur="100"/>
                                        <p:tgtEl>
                                          <p:spTgt spid="74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4" fill="hold">
                            <p:stCondLst>
                              <p:cond delay="20400"/>
                            </p:stCondLst>
                            <p:childTnLst>
                              <p:par>
                                <p:cTn id="22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77" dur="100"/>
                                        <p:tgtEl>
                                          <p:spTgt spid="7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8" fill="hold">
                            <p:stCondLst>
                              <p:cond delay="20500"/>
                            </p:stCondLst>
                            <p:childTnLst>
                              <p:par>
                                <p:cTn id="22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81" dur="100"/>
                                        <p:tgtEl>
                                          <p:spTgt spid="74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2" fill="hold">
                            <p:stCondLst>
                              <p:cond delay="20600"/>
                            </p:stCondLst>
                            <p:childTnLst>
                              <p:par>
                                <p:cTn id="22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85" dur="100"/>
                                        <p:tgtEl>
                                          <p:spTgt spid="74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6" fill="hold">
                            <p:stCondLst>
                              <p:cond delay="20700"/>
                            </p:stCondLst>
                            <p:childTnLst>
                              <p:par>
                                <p:cTn id="22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89" dur="100"/>
                                        <p:tgtEl>
                                          <p:spTgt spid="74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0" fill="hold">
                            <p:stCondLst>
                              <p:cond delay="20800"/>
                            </p:stCondLst>
                            <p:childTnLst>
                              <p:par>
                                <p:cTn id="22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3" dur="100"/>
                                        <p:tgtEl>
                                          <p:spTgt spid="74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4" fill="hold">
                            <p:stCondLst>
                              <p:cond delay="20900"/>
                            </p:stCondLst>
                            <p:childTnLst>
                              <p:par>
                                <p:cTn id="22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7" dur="100"/>
                                        <p:tgtEl>
                                          <p:spTgt spid="74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2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01" dur="100"/>
                                        <p:tgtEl>
                                          <p:spTgt spid="74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2" fill="hold">
                            <p:stCondLst>
                              <p:cond delay="21100"/>
                            </p:stCondLst>
                            <p:childTnLst>
                              <p:par>
                                <p:cTn id="23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05" dur="100"/>
                                        <p:tgtEl>
                                          <p:spTgt spid="74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6" fill="hold">
                            <p:stCondLst>
                              <p:cond delay="21200"/>
                            </p:stCondLst>
                            <p:childTnLst>
                              <p:par>
                                <p:cTn id="23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09" dur="100"/>
                                        <p:tgtEl>
                                          <p:spTgt spid="74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0" fill="hold">
                            <p:stCondLst>
                              <p:cond delay="21300"/>
                            </p:stCondLst>
                            <p:childTnLst>
                              <p:par>
                                <p:cTn id="23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3" dur="100"/>
                                        <p:tgtEl>
                                          <p:spTgt spid="74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4" fill="hold">
                            <p:stCondLst>
                              <p:cond delay="21400"/>
                            </p:stCondLst>
                            <p:childTnLst>
                              <p:par>
                                <p:cTn id="23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7" dur="100"/>
                                        <p:tgtEl>
                                          <p:spTgt spid="74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8" fill="hold">
                            <p:stCondLst>
                              <p:cond delay="21500"/>
                            </p:stCondLst>
                            <p:childTnLst>
                              <p:par>
                                <p:cTn id="23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21" dur="100"/>
                                        <p:tgtEl>
                                          <p:spTgt spid="74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2" fill="hold">
                            <p:stCondLst>
                              <p:cond delay="21600"/>
                            </p:stCondLst>
                            <p:childTnLst>
                              <p:par>
                                <p:cTn id="23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25" dur="100"/>
                                        <p:tgtEl>
                                          <p:spTgt spid="74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6" fill="hold">
                            <p:stCondLst>
                              <p:cond delay="21700"/>
                            </p:stCondLst>
                            <p:childTnLst>
                              <p:par>
                                <p:cTn id="23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29" dur="100"/>
                                        <p:tgtEl>
                                          <p:spTgt spid="74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0" fill="hold">
                            <p:stCondLst>
                              <p:cond delay="21800"/>
                            </p:stCondLst>
                            <p:childTnLst>
                              <p:par>
                                <p:cTn id="23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33" dur="100"/>
                                        <p:tgtEl>
                                          <p:spTgt spid="7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4" fill="hold">
                            <p:stCondLst>
                              <p:cond delay="21900"/>
                            </p:stCondLst>
                            <p:childTnLst>
                              <p:par>
                                <p:cTn id="23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37" dur="100"/>
                                        <p:tgtEl>
                                          <p:spTgt spid="7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41" dur="100"/>
                                        <p:tgtEl>
                                          <p:spTgt spid="7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2" fill="hold">
                            <p:stCondLst>
                              <p:cond delay="22100"/>
                            </p:stCondLst>
                            <p:childTnLst>
                              <p:par>
                                <p:cTn id="23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45" dur="100"/>
                                        <p:tgtEl>
                                          <p:spTgt spid="7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6" fill="hold">
                            <p:stCondLst>
                              <p:cond delay="22200"/>
                            </p:stCondLst>
                            <p:childTnLst>
                              <p:par>
                                <p:cTn id="23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49" dur="100"/>
                                        <p:tgtEl>
                                          <p:spTgt spid="7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0" fill="hold">
                            <p:stCondLst>
                              <p:cond delay="22300"/>
                            </p:stCondLst>
                            <p:childTnLst>
                              <p:par>
                                <p:cTn id="23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3" dur="100"/>
                                        <p:tgtEl>
                                          <p:spTgt spid="7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4" fill="hold">
                            <p:stCondLst>
                              <p:cond delay="22400"/>
                            </p:stCondLst>
                            <p:childTnLst>
                              <p:par>
                                <p:cTn id="23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7" dur="100"/>
                                        <p:tgtEl>
                                          <p:spTgt spid="7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8" fill="hold">
                            <p:stCondLst>
                              <p:cond delay="22500"/>
                            </p:stCondLst>
                            <p:childTnLst>
                              <p:par>
                                <p:cTn id="23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61" dur="100"/>
                                        <p:tgtEl>
                                          <p:spTgt spid="7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2" fill="hold">
                            <p:stCondLst>
                              <p:cond delay="22600"/>
                            </p:stCondLst>
                            <p:childTnLst>
                              <p:par>
                                <p:cTn id="23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65" dur="100"/>
                                        <p:tgtEl>
                                          <p:spTgt spid="7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6" fill="hold">
                            <p:stCondLst>
                              <p:cond delay="22700"/>
                            </p:stCondLst>
                            <p:childTnLst>
                              <p:par>
                                <p:cTn id="23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69" dur="100"/>
                                        <p:tgtEl>
                                          <p:spTgt spid="7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0" fill="hold">
                            <p:stCondLst>
                              <p:cond delay="22800"/>
                            </p:stCondLst>
                            <p:childTnLst>
                              <p:par>
                                <p:cTn id="23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73" dur="100"/>
                                        <p:tgtEl>
                                          <p:spTgt spid="7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4" fill="hold">
                            <p:stCondLst>
                              <p:cond delay="22900"/>
                            </p:stCondLst>
                            <p:childTnLst>
                              <p:par>
                                <p:cTn id="23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77" dur="100"/>
                                        <p:tgtEl>
                                          <p:spTgt spid="7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8" fill="hold">
                            <p:stCondLst>
                              <p:cond delay="23000"/>
                            </p:stCondLst>
                            <p:childTnLst>
                              <p:par>
                                <p:cTn id="23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81" dur="100"/>
                                        <p:tgtEl>
                                          <p:spTgt spid="7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2" fill="hold">
                            <p:stCondLst>
                              <p:cond delay="23100"/>
                            </p:stCondLst>
                            <p:childTnLst>
                              <p:par>
                                <p:cTn id="23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85" dur="100"/>
                                        <p:tgtEl>
                                          <p:spTgt spid="75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6" fill="hold">
                            <p:stCondLst>
                              <p:cond delay="23200"/>
                            </p:stCondLst>
                            <p:childTnLst>
                              <p:par>
                                <p:cTn id="23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89" dur="100"/>
                                        <p:tgtEl>
                                          <p:spTgt spid="7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0" fill="hold">
                            <p:stCondLst>
                              <p:cond delay="23300"/>
                            </p:stCondLst>
                            <p:childTnLst>
                              <p:par>
                                <p:cTn id="23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93" dur="100"/>
                                        <p:tgtEl>
                                          <p:spTgt spid="75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4" fill="hold">
                            <p:stCondLst>
                              <p:cond delay="23400"/>
                            </p:stCondLst>
                            <p:childTnLst>
                              <p:par>
                                <p:cTn id="23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97" dur="100"/>
                                        <p:tgtEl>
                                          <p:spTgt spid="7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8" fill="hold">
                            <p:stCondLst>
                              <p:cond delay="23500"/>
                            </p:stCondLst>
                            <p:childTnLst>
                              <p:par>
                                <p:cTn id="23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01" dur="100"/>
                                        <p:tgtEl>
                                          <p:spTgt spid="75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2" fill="hold">
                            <p:stCondLst>
                              <p:cond delay="23600"/>
                            </p:stCondLst>
                            <p:childTnLst>
                              <p:par>
                                <p:cTn id="24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05" dur="100"/>
                                        <p:tgtEl>
                                          <p:spTgt spid="7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6" fill="hold">
                            <p:stCondLst>
                              <p:cond delay="23700"/>
                            </p:stCondLst>
                            <p:childTnLst>
                              <p:par>
                                <p:cTn id="24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09" dur="100"/>
                                        <p:tgtEl>
                                          <p:spTgt spid="75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0" fill="hold">
                            <p:stCondLst>
                              <p:cond delay="23800"/>
                            </p:stCondLst>
                            <p:childTnLst>
                              <p:par>
                                <p:cTn id="24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13" dur="100"/>
                                        <p:tgtEl>
                                          <p:spTgt spid="75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4" fill="hold">
                            <p:stCondLst>
                              <p:cond delay="23900"/>
                            </p:stCondLst>
                            <p:childTnLst>
                              <p:par>
                                <p:cTn id="24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17" dur="100"/>
                                        <p:tgtEl>
                                          <p:spTgt spid="75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4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21" dur="100"/>
                                        <p:tgtEl>
                                          <p:spTgt spid="75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2" fill="hold">
                            <p:stCondLst>
                              <p:cond delay="24100"/>
                            </p:stCondLst>
                            <p:childTnLst>
                              <p:par>
                                <p:cTn id="24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25" dur="100"/>
                                        <p:tgtEl>
                                          <p:spTgt spid="75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6" fill="hold">
                            <p:stCondLst>
                              <p:cond delay="24200"/>
                            </p:stCondLst>
                            <p:childTnLst>
                              <p:par>
                                <p:cTn id="24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29" dur="100"/>
                                        <p:tgtEl>
                                          <p:spTgt spid="75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0" fill="hold">
                            <p:stCondLst>
                              <p:cond delay="24300"/>
                            </p:stCondLst>
                            <p:childTnLst>
                              <p:par>
                                <p:cTn id="24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33" dur="100"/>
                                        <p:tgtEl>
                                          <p:spTgt spid="75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4" fill="hold">
                            <p:stCondLst>
                              <p:cond delay="24400"/>
                            </p:stCondLst>
                            <p:childTnLst>
                              <p:par>
                                <p:cTn id="24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37" dur="100"/>
                                        <p:tgtEl>
                                          <p:spTgt spid="75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8" fill="hold">
                            <p:stCondLst>
                              <p:cond delay="24500"/>
                            </p:stCondLst>
                            <p:childTnLst>
                              <p:par>
                                <p:cTn id="24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41" dur="100"/>
                                        <p:tgtEl>
                                          <p:spTgt spid="75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2" fill="hold">
                            <p:stCondLst>
                              <p:cond delay="24600"/>
                            </p:stCondLst>
                            <p:childTnLst>
                              <p:par>
                                <p:cTn id="24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45" dur="100"/>
                                        <p:tgtEl>
                                          <p:spTgt spid="75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6" fill="hold">
                            <p:stCondLst>
                              <p:cond delay="24700"/>
                            </p:stCondLst>
                            <p:childTnLst>
                              <p:par>
                                <p:cTn id="24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49" dur="100"/>
                                        <p:tgtEl>
                                          <p:spTgt spid="75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0" fill="hold">
                            <p:stCondLst>
                              <p:cond delay="24800"/>
                            </p:stCondLst>
                            <p:childTnLst>
                              <p:par>
                                <p:cTn id="24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53" dur="100"/>
                                        <p:tgtEl>
                                          <p:spTgt spid="75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4" fill="hold">
                            <p:stCondLst>
                              <p:cond delay="24900"/>
                            </p:stCondLst>
                            <p:childTnLst>
                              <p:par>
                                <p:cTn id="24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57" dur="100"/>
                                        <p:tgtEl>
                                          <p:spTgt spid="75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8" fill="hold">
                            <p:stCondLst>
                              <p:cond delay="25000"/>
                            </p:stCondLst>
                            <p:childTnLst>
                              <p:par>
                                <p:cTn id="24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61" dur="100"/>
                                        <p:tgtEl>
                                          <p:spTgt spid="75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2" fill="hold">
                            <p:stCondLst>
                              <p:cond delay="25100"/>
                            </p:stCondLst>
                            <p:childTnLst>
                              <p:par>
                                <p:cTn id="24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65" dur="100"/>
                                        <p:tgtEl>
                                          <p:spTgt spid="75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6" fill="hold">
                            <p:stCondLst>
                              <p:cond delay="25200"/>
                            </p:stCondLst>
                            <p:childTnLst>
                              <p:par>
                                <p:cTn id="24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69" dur="100"/>
                                        <p:tgtEl>
                                          <p:spTgt spid="75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0" fill="hold">
                            <p:stCondLst>
                              <p:cond delay="25300"/>
                            </p:stCondLst>
                            <p:childTnLst>
                              <p:par>
                                <p:cTn id="24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73" dur="100"/>
                                        <p:tgtEl>
                                          <p:spTgt spid="75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4" fill="hold">
                            <p:stCondLst>
                              <p:cond delay="25400"/>
                            </p:stCondLst>
                            <p:childTnLst>
                              <p:par>
                                <p:cTn id="24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77" dur="100"/>
                                        <p:tgtEl>
                                          <p:spTgt spid="75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8" fill="hold">
                            <p:stCondLst>
                              <p:cond delay="25500"/>
                            </p:stCondLst>
                            <p:childTnLst>
                              <p:par>
                                <p:cTn id="24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81" dur="100"/>
                                        <p:tgtEl>
                                          <p:spTgt spid="75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2" fill="hold">
                            <p:stCondLst>
                              <p:cond delay="25600"/>
                            </p:stCondLst>
                            <p:childTnLst>
                              <p:par>
                                <p:cTn id="24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85" dur="100"/>
                                        <p:tgtEl>
                                          <p:spTgt spid="75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6" fill="hold">
                            <p:stCondLst>
                              <p:cond delay="25700"/>
                            </p:stCondLst>
                            <p:childTnLst>
                              <p:par>
                                <p:cTn id="24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89" dur="100"/>
                                        <p:tgtEl>
                                          <p:spTgt spid="75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0" fill="hold">
                            <p:stCondLst>
                              <p:cond delay="25800"/>
                            </p:stCondLst>
                            <p:childTnLst>
                              <p:par>
                                <p:cTn id="24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93" dur="100"/>
                                        <p:tgtEl>
                                          <p:spTgt spid="75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4" fill="hold">
                            <p:stCondLst>
                              <p:cond delay="25900"/>
                            </p:stCondLst>
                            <p:childTnLst>
                              <p:par>
                                <p:cTn id="24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97" dur="100"/>
                                        <p:tgtEl>
                                          <p:spTgt spid="75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8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01" dur="100"/>
                                        <p:tgtEl>
                                          <p:spTgt spid="75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2" fill="hold">
                            <p:stCondLst>
                              <p:cond delay="26100"/>
                            </p:stCondLst>
                            <p:childTnLst>
                              <p:par>
                                <p:cTn id="25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05" dur="100"/>
                                        <p:tgtEl>
                                          <p:spTgt spid="75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6" fill="hold">
                            <p:stCondLst>
                              <p:cond delay="26200"/>
                            </p:stCondLst>
                            <p:childTnLst>
                              <p:par>
                                <p:cTn id="25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09" dur="100"/>
                                        <p:tgtEl>
                                          <p:spTgt spid="75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0" fill="hold">
                            <p:stCondLst>
                              <p:cond delay="26300"/>
                            </p:stCondLst>
                            <p:childTnLst>
                              <p:par>
                                <p:cTn id="25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13" dur="100"/>
                                        <p:tgtEl>
                                          <p:spTgt spid="75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4" fill="hold">
                            <p:stCondLst>
                              <p:cond delay="26400"/>
                            </p:stCondLst>
                            <p:childTnLst>
                              <p:par>
                                <p:cTn id="25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17" dur="100"/>
                                        <p:tgtEl>
                                          <p:spTgt spid="75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8" fill="hold">
                            <p:stCondLst>
                              <p:cond delay="26500"/>
                            </p:stCondLst>
                            <p:childTnLst>
                              <p:par>
                                <p:cTn id="25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21" dur="100"/>
                                        <p:tgtEl>
                                          <p:spTgt spid="75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2" fill="hold">
                            <p:stCondLst>
                              <p:cond delay="26600"/>
                            </p:stCondLst>
                            <p:childTnLst>
                              <p:par>
                                <p:cTn id="25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25" dur="100"/>
                                        <p:tgtEl>
                                          <p:spTgt spid="75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6" fill="hold">
                            <p:stCondLst>
                              <p:cond delay="26700"/>
                            </p:stCondLst>
                            <p:childTnLst>
                              <p:par>
                                <p:cTn id="25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29" dur="100"/>
                                        <p:tgtEl>
                                          <p:spTgt spid="75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0" fill="hold">
                            <p:stCondLst>
                              <p:cond delay="26800"/>
                            </p:stCondLst>
                            <p:childTnLst>
                              <p:par>
                                <p:cTn id="25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33" dur="100"/>
                                        <p:tgtEl>
                                          <p:spTgt spid="7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4" fill="hold">
                            <p:stCondLst>
                              <p:cond delay="26900"/>
                            </p:stCondLst>
                            <p:childTnLst>
                              <p:par>
                                <p:cTn id="25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37" dur="100"/>
                                        <p:tgtEl>
                                          <p:spTgt spid="7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8" fill="hold">
                            <p:stCondLst>
                              <p:cond delay="27000"/>
                            </p:stCondLst>
                            <p:childTnLst>
                              <p:par>
                                <p:cTn id="25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41" dur="100"/>
                                        <p:tgtEl>
                                          <p:spTgt spid="7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2" fill="hold">
                            <p:stCondLst>
                              <p:cond delay="27100"/>
                            </p:stCondLst>
                            <p:childTnLst>
                              <p:par>
                                <p:cTn id="25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45" dur="100"/>
                                        <p:tgtEl>
                                          <p:spTgt spid="75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6" fill="hold">
                            <p:stCondLst>
                              <p:cond delay="27200"/>
                            </p:stCondLst>
                            <p:childTnLst>
                              <p:par>
                                <p:cTn id="25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49" dur="100"/>
                                        <p:tgtEl>
                                          <p:spTgt spid="75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0" fill="hold">
                            <p:stCondLst>
                              <p:cond delay="27300"/>
                            </p:stCondLst>
                            <p:childTnLst>
                              <p:par>
                                <p:cTn id="25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53" dur="100"/>
                                        <p:tgtEl>
                                          <p:spTgt spid="75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4" fill="hold">
                            <p:stCondLst>
                              <p:cond delay="27400"/>
                            </p:stCondLst>
                            <p:childTnLst>
                              <p:par>
                                <p:cTn id="25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57" dur="100"/>
                                        <p:tgtEl>
                                          <p:spTgt spid="75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8" fill="hold">
                            <p:stCondLst>
                              <p:cond delay="27500"/>
                            </p:stCondLst>
                            <p:childTnLst>
                              <p:par>
                                <p:cTn id="25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61" dur="100"/>
                                        <p:tgtEl>
                                          <p:spTgt spid="75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2" fill="hold">
                            <p:stCondLst>
                              <p:cond delay="27600"/>
                            </p:stCondLst>
                            <p:childTnLst>
                              <p:par>
                                <p:cTn id="25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65" dur="100"/>
                                        <p:tgtEl>
                                          <p:spTgt spid="75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6" fill="hold">
                            <p:stCondLst>
                              <p:cond delay="27700"/>
                            </p:stCondLst>
                            <p:childTnLst>
                              <p:par>
                                <p:cTn id="25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69" dur="100"/>
                                        <p:tgtEl>
                                          <p:spTgt spid="75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0" fill="hold">
                            <p:stCondLst>
                              <p:cond delay="27800"/>
                            </p:stCondLst>
                            <p:childTnLst>
                              <p:par>
                                <p:cTn id="25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73" dur="100"/>
                                        <p:tgtEl>
                                          <p:spTgt spid="75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4" fill="hold">
                            <p:stCondLst>
                              <p:cond delay="27900"/>
                            </p:stCondLst>
                            <p:childTnLst>
                              <p:par>
                                <p:cTn id="25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77" dur="100"/>
                                        <p:tgtEl>
                                          <p:spTgt spid="7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81" dur="100"/>
                                        <p:tgtEl>
                                          <p:spTgt spid="75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2" fill="hold">
                            <p:stCondLst>
                              <p:cond delay="28100"/>
                            </p:stCondLst>
                            <p:childTnLst>
                              <p:par>
                                <p:cTn id="25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85" dur="100"/>
                                        <p:tgtEl>
                                          <p:spTgt spid="7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6" fill="hold">
                            <p:stCondLst>
                              <p:cond delay="28200"/>
                            </p:stCondLst>
                            <p:childTnLst>
                              <p:par>
                                <p:cTn id="25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89" dur="100"/>
                                        <p:tgtEl>
                                          <p:spTgt spid="7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0" fill="hold">
                            <p:stCondLst>
                              <p:cond delay="28300"/>
                            </p:stCondLst>
                            <p:childTnLst>
                              <p:par>
                                <p:cTn id="25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93" dur="100"/>
                                        <p:tgtEl>
                                          <p:spTgt spid="7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4" fill="hold">
                            <p:stCondLst>
                              <p:cond delay="28400"/>
                            </p:stCondLst>
                            <p:childTnLst>
                              <p:par>
                                <p:cTn id="25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97" dur="100"/>
                                        <p:tgtEl>
                                          <p:spTgt spid="7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8" fill="hold">
                            <p:stCondLst>
                              <p:cond delay="28500"/>
                            </p:stCondLst>
                            <p:childTnLst>
                              <p:par>
                                <p:cTn id="25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01" dur="100"/>
                                        <p:tgtEl>
                                          <p:spTgt spid="7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2" fill="hold">
                            <p:stCondLst>
                              <p:cond delay="28600"/>
                            </p:stCondLst>
                            <p:childTnLst>
                              <p:par>
                                <p:cTn id="26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05" dur="100"/>
                                        <p:tgtEl>
                                          <p:spTgt spid="7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6" fill="hold">
                            <p:stCondLst>
                              <p:cond delay="28700"/>
                            </p:stCondLst>
                            <p:childTnLst>
                              <p:par>
                                <p:cTn id="26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09" dur="100"/>
                                        <p:tgtEl>
                                          <p:spTgt spid="7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0" fill="hold">
                            <p:stCondLst>
                              <p:cond delay="28800"/>
                            </p:stCondLst>
                            <p:childTnLst>
                              <p:par>
                                <p:cTn id="26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13" dur="100"/>
                                        <p:tgtEl>
                                          <p:spTgt spid="7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4" fill="hold">
                            <p:stCondLst>
                              <p:cond delay="28900"/>
                            </p:stCondLst>
                            <p:childTnLst>
                              <p:par>
                                <p:cTn id="26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17" dur="100"/>
                                        <p:tgtEl>
                                          <p:spTgt spid="7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8" fill="hold">
                            <p:stCondLst>
                              <p:cond delay="29000"/>
                            </p:stCondLst>
                            <p:childTnLst>
                              <p:par>
                                <p:cTn id="26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21" dur="100"/>
                                        <p:tgtEl>
                                          <p:spTgt spid="7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2" fill="hold">
                            <p:stCondLst>
                              <p:cond delay="29100"/>
                            </p:stCondLst>
                            <p:childTnLst>
                              <p:par>
                                <p:cTn id="26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25" dur="100"/>
                                        <p:tgtEl>
                                          <p:spTgt spid="7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6" fill="hold">
                            <p:stCondLst>
                              <p:cond delay="29200"/>
                            </p:stCondLst>
                            <p:childTnLst>
                              <p:par>
                                <p:cTn id="26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29" dur="100"/>
                                        <p:tgtEl>
                                          <p:spTgt spid="7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0" fill="hold">
                            <p:stCondLst>
                              <p:cond delay="29300"/>
                            </p:stCondLst>
                            <p:childTnLst>
                              <p:par>
                                <p:cTn id="26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33" dur="100"/>
                                        <p:tgtEl>
                                          <p:spTgt spid="7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4" fill="hold">
                            <p:stCondLst>
                              <p:cond delay="29400"/>
                            </p:stCondLst>
                            <p:childTnLst>
                              <p:par>
                                <p:cTn id="26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37" dur="100"/>
                                        <p:tgtEl>
                                          <p:spTgt spid="7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8" fill="hold">
                            <p:stCondLst>
                              <p:cond delay="29500"/>
                            </p:stCondLst>
                            <p:childTnLst>
                              <p:par>
                                <p:cTn id="26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41" dur="100"/>
                                        <p:tgtEl>
                                          <p:spTgt spid="7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2" fill="hold">
                            <p:stCondLst>
                              <p:cond delay="29600"/>
                            </p:stCondLst>
                            <p:childTnLst>
                              <p:par>
                                <p:cTn id="26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45" dur="100"/>
                                        <p:tgtEl>
                                          <p:spTgt spid="7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6" fill="hold">
                            <p:stCondLst>
                              <p:cond delay="29700"/>
                            </p:stCondLst>
                            <p:childTnLst>
                              <p:par>
                                <p:cTn id="26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49" dur="100"/>
                                        <p:tgtEl>
                                          <p:spTgt spid="7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0" fill="hold">
                            <p:stCondLst>
                              <p:cond delay="29800"/>
                            </p:stCondLst>
                            <p:childTnLst>
                              <p:par>
                                <p:cTn id="26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53" dur="100"/>
                                        <p:tgtEl>
                                          <p:spTgt spid="7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4" fill="hold">
                            <p:stCondLst>
                              <p:cond delay="29900"/>
                            </p:stCondLst>
                            <p:childTnLst>
                              <p:par>
                                <p:cTn id="26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57" dur="100"/>
                                        <p:tgtEl>
                                          <p:spTgt spid="7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8" fill="hold">
                            <p:stCondLst>
                              <p:cond delay="30000"/>
                            </p:stCondLst>
                            <p:childTnLst>
                              <p:par>
                                <p:cTn id="26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61" dur="100"/>
                                        <p:tgtEl>
                                          <p:spTgt spid="7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2" fill="hold">
                            <p:stCondLst>
                              <p:cond delay="30100"/>
                            </p:stCondLst>
                            <p:childTnLst>
                              <p:par>
                                <p:cTn id="26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65" dur="100"/>
                                        <p:tgtEl>
                                          <p:spTgt spid="7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6" fill="hold">
                            <p:stCondLst>
                              <p:cond delay="30200"/>
                            </p:stCondLst>
                            <p:childTnLst>
                              <p:par>
                                <p:cTn id="26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69" dur="100"/>
                                        <p:tgtEl>
                                          <p:spTgt spid="7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0" fill="hold">
                            <p:stCondLst>
                              <p:cond delay="30300"/>
                            </p:stCondLst>
                            <p:childTnLst>
                              <p:par>
                                <p:cTn id="26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73" dur="100"/>
                                        <p:tgtEl>
                                          <p:spTgt spid="7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4" fill="hold">
                      <p:stCondLst>
                        <p:cond delay="indefinite"/>
                      </p:stCondLst>
                      <p:childTnLst>
                        <p:par>
                          <p:cTn id="2675" fill="hold">
                            <p:stCondLst>
                              <p:cond delay="0"/>
                            </p:stCondLst>
                            <p:childTnLst>
                              <p:par>
                                <p:cTn id="26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78" dur="100"/>
                                        <p:tgtEl>
                                          <p:spTgt spid="7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9" fill="hold">
                            <p:stCondLst>
                              <p:cond delay="100"/>
                            </p:stCondLst>
                            <p:childTnLst>
                              <p:par>
                                <p:cTn id="26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2" dur="100"/>
                                        <p:tgtEl>
                                          <p:spTgt spid="7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3" fill="hold">
                            <p:stCondLst>
                              <p:cond delay="200"/>
                            </p:stCondLst>
                            <p:childTnLst>
                              <p:par>
                                <p:cTn id="26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6" dur="100"/>
                                        <p:tgtEl>
                                          <p:spTgt spid="7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7" fill="hold">
                            <p:stCondLst>
                              <p:cond delay="300"/>
                            </p:stCondLst>
                            <p:childTnLst>
                              <p:par>
                                <p:cTn id="26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90" dur="100"/>
                                        <p:tgtEl>
                                          <p:spTgt spid="7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1" fill="hold">
                            <p:stCondLst>
                              <p:cond delay="400"/>
                            </p:stCondLst>
                            <p:childTnLst>
                              <p:par>
                                <p:cTn id="26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94" dur="100"/>
                                        <p:tgtEl>
                                          <p:spTgt spid="7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5" fill="hold">
                            <p:stCondLst>
                              <p:cond delay="500"/>
                            </p:stCondLst>
                            <p:childTnLst>
                              <p:par>
                                <p:cTn id="26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98" dur="100"/>
                                        <p:tgtEl>
                                          <p:spTgt spid="7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9" fill="hold">
                            <p:stCondLst>
                              <p:cond delay="600"/>
                            </p:stCondLst>
                            <p:childTnLst>
                              <p:par>
                                <p:cTn id="27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02" dur="100"/>
                                        <p:tgtEl>
                                          <p:spTgt spid="7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3" fill="hold">
                            <p:stCondLst>
                              <p:cond delay="700"/>
                            </p:stCondLst>
                            <p:childTnLst>
                              <p:par>
                                <p:cTn id="27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06" dur="100"/>
                                        <p:tgtEl>
                                          <p:spTgt spid="7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7" fill="hold">
                            <p:stCondLst>
                              <p:cond delay="800"/>
                            </p:stCondLst>
                            <p:childTnLst>
                              <p:par>
                                <p:cTn id="27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0" dur="100"/>
                                        <p:tgtEl>
                                          <p:spTgt spid="7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1" fill="hold">
                            <p:stCondLst>
                              <p:cond delay="900"/>
                            </p:stCondLst>
                            <p:childTnLst>
                              <p:par>
                                <p:cTn id="27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4" dur="100"/>
                                        <p:tgtEl>
                                          <p:spTgt spid="7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5" fill="hold">
                            <p:stCondLst>
                              <p:cond delay="1000"/>
                            </p:stCondLst>
                            <p:childTnLst>
                              <p:par>
                                <p:cTn id="27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8" dur="100"/>
                                        <p:tgtEl>
                                          <p:spTgt spid="7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7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22" dur="100"/>
                                        <p:tgtEl>
                                          <p:spTgt spid="7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3" fill="hold">
                            <p:stCondLst>
                              <p:cond delay="1200"/>
                            </p:stCondLst>
                            <p:childTnLst>
                              <p:par>
                                <p:cTn id="27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26" dur="100"/>
                                        <p:tgtEl>
                                          <p:spTgt spid="7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7" fill="hold">
                            <p:stCondLst>
                              <p:cond delay="1300"/>
                            </p:stCondLst>
                            <p:childTnLst>
                              <p:par>
                                <p:cTn id="27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30" dur="100"/>
                                        <p:tgtEl>
                                          <p:spTgt spid="7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1" fill="hold">
                            <p:stCondLst>
                              <p:cond delay="1400"/>
                            </p:stCondLst>
                            <p:childTnLst>
                              <p:par>
                                <p:cTn id="27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34" dur="100"/>
                                        <p:tgtEl>
                                          <p:spTgt spid="7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5" fill="hold">
                            <p:stCondLst>
                              <p:cond delay="1500"/>
                            </p:stCondLst>
                            <p:childTnLst>
                              <p:par>
                                <p:cTn id="27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38" dur="100"/>
                                        <p:tgtEl>
                                          <p:spTgt spid="7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9" fill="hold">
                            <p:stCondLst>
                              <p:cond delay="1600"/>
                            </p:stCondLst>
                            <p:childTnLst>
                              <p:par>
                                <p:cTn id="27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2" dur="100"/>
                                        <p:tgtEl>
                                          <p:spTgt spid="7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3" fill="hold">
                            <p:stCondLst>
                              <p:cond delay="1700"/>
                            </p:stCondLst>
                            <p:childTnLst>
                              <p:par>
                                <p:cTn id="27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6" dur="100"/>
                                        <p:tgtEl>
                                          <p:spTgt spid="7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7" fill="hold">
                            <p:stCondLst>
                              <p:cond delay="1800"/>
                            </p:stCondLst>
                            <p:childTnLst>
                              <p:par>
                                <p:cTn id="27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50" dur="100"/>
                                        <p:tgtEl>
                                          <p:spTgt spid="7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1" fill="hold">
                            <p:stCondLst>
                              <p:cond delay="1900"/>
                            </p:stCondLst>
                            <p:childTnLst>
                              <p:par>
                                <p:cTn id="27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54" dur="100"/>
                                        <p:tgtEl>
                                          <p:spTgt spid="75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58" dur="100"/>
                                        <p:tgtEl>
                                          <p:spTgt spid="75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9" fill="hold">
                            <p:stCondLst>
                              <p:cond delay="2100"/>
                            </p:stCondLst>
                            <p:childTnLst>
                              <p:par>
                                <p:cTn id="27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62" dur="100"/>
                                        <p:tgtEl>
                                          <p:spTgt spid="75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3" fill="hold">
                            <p:stCondLst>
                              <p:cond delay="2200"/>
                            </p:stCondLst>
                            <p:childTnLst>
                              <p:par>
                                <p:cTn id="27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66" dur="100"/>
                                        <p:tgtEl>
                                          <p:spTgt spid="75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7" fill="hold">
                            <p:stCondLst>
                              <p:cond delay="2300"/>
                            </p:stCondLst>
                            <p:childTnLst>
                              <p:par>
                                <p:cTn id="27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70" dur="100"/>
                                        <p:tgtEl>
                                          <p:spTgt spid="75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1" fill="hold">
                            <p:stCondLst>
                              <p:cond delay="2400"/>
                            </p:stCondLst>
                            <p:childTnLst>
                              <p:par>
                                <p:cTn id="27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74" dur="100"/>
                                        <p:tgtEl>
                                          <p:spTgt spid="7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5" fill="hold">
                            <p:stCondLst>
                              <p:cond delay="2500"/>
                            </p:stCondLst>
                            <p:childTnLst>
                              <p:par>
                                <p:cTn id="27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78" dur="100"/>
                                        <p:tgtEl>
                                          <p:spTgt spid="7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9" fill="hold">
                            <p:stCondLst>
                              <p:cond delay="2600"/>
                            </p:stCondLst>
                            <p:childTnLst>
                              <p:par>
                                <p:cTn id="27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82" dur="100"/>
                                        <p:tgtEl>
                                          <p:spTgt spid="7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3" fill="hold">
                            <p:stCondLst>
                              <p:cond delay="2700"/>
                            </p:stCondLst>
                            <p:childTnLst>
                              <p:par>
                                <p:cTn id="27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86" dur="100"/>
                                        <p:tgtEl>
                                          <p:spTgt spid="7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7" fill="hold">
                            <p:stCondLst>
                              <p:cond delay="2800"/>
                            </p:stCondLst>
                            <p:childTnLst>
                              <p:par>
                                <p:cTn id="27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90" dur="100"/>
                                        <p:tgtEl>
                                          <p:spTgt spid="7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1" fill="hold">
                            <p:stCondLst>
                              <p:cond delay="2900"/>
                            </p:stCondLst>
                            <p:childTnLst>
                              <p:par>
                                <p:cTn id="27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94" dur="100"/>
                                        <p:tgtEl>
                                          <p:spTgt spid="7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5" fill="hold">
                            <p:stCondLst>
                              <p:cond delay="3000"/>
                            </p:stCondLst>
                            <p:childTnLst>
                              <p:par>
                                <p:cTn id="27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98" dur="100"/>
                                        <p:tgtEl>
                                          <p:spTgt spid="7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9" fill="hold">
                            <p:stCondLst>
                              <p:cond delay="3100"/>
                            </p:stCondLst>
                            <p:childTnLst>
                              <p:par>
                                <p:cTn id="28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02" dur="100"/>
                                        <p:tgtEl>
                                          <p:spTgt spid="7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3" fill="hold">
                            <p:stCondLst>
                              <p:cond delay="3200"/>
                            </p:stCondLst>
                            <p:childTnLst>
                              <p:par>
                                <p:cTn id="28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06" dur="100"/>
                                        <p:tgtEl>
                                          <p:spTgt spid="7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7" fill="hold">
                            <p:stCondLst>
                              <p:cond delay="3300"/>
                            </p:stCondLst>
                            <p:childTnLst>
                              <p:par>
                                <p:cTn id="28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10" dur="100"/>
                                        <p:tgtEl>
                                          <p:spTgt spid="7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1" fill="hold">
                            <p:stCondLst>
                              <p:cond delay="3400"/>
                            </p:stCondLst>
                            <p:childTnLst>
                              <p:par>
                                <p:cTn id="28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14" dur="100"/>
                                        <p:tgtEl>
                                          <p:spTgt spid="7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5" fill="hold">
                            <p:stCondLst>
                              <p:cond delay="3500"/>
                            </p:stCondLst>
                            <p:childTnLst>
                              <p:par>
                                <p:cTn id="28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18" dur="100"/>
                                        <p:tgtEl>
                                          <p:spTgt spid="75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9" fill="hold">
                            <p:stCondLst>
                              <p:cond delay="3600"/>
                            </p:stCondLst>
                            <p:childTnLst>
                              <p:par>
                                <p:cTn id="28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22" dur="100"/>
                                        <p:tgtEl>
                                          <p:spTgt spid="7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3" fill="hold">
                            <p:stCondLst>
                              <p:cond delay="3700"/>
                            </p:stCondLst>
                            <p:childTnLst>
                              <p:par>
                                <p:cTn id="28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26" dur="100"/>
                                        <p:tgtEl>
                                          <p:spTgt spid="7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7" fill="hold">
                            <p:stCondLst>
                              <p:cond delay="3800"/>
                            </p:stCondLst>
                            <p:childTnLst>
                              <p:par>
                                <p:cTn id="28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30" dur="100"/>
                                        <p:tgtEl>
                                          <p:spTgt spid="7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1" fill="hold">
                            <p:stCondLst>
                              <p:cond delay="3900"/>
                            </p:stCondLst>
                            <p:childTnLst>
                              <p:par>
                                <p:cTn id="28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34" dur="100"/>
                                        <p:tgtEl>
                                          <p:spTgt spid="7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5" fill="hold">
                            <p:stCondLst>
                              <p:cond delay="4000"/>
                            </p:stCondLst>
                            <p:childTnLst>
                              <p:par>
                                <p:cTn id="28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38" dur="100"/>
                                        <p:tgtEl>
                                          <p:spTgt spid="75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9" fill="hold">
                            <p:stCondLst>
                              <p:cond delay="4100"/>
                            </p:stCondLst>
                            <p:childTnLst>
                              <p:par>
                                <p:cTn id="28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42" dur="100"/>
                                        <p:tgtEl>
                                          <p:spTgt spid="75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3" fill="hold">
                            <p:stCondLst>
                              <p:cond delay="4200"/>
                            </p:stCondLst>
                            <p:childTnLst>
                              <p:par>
                                <p:cTn id="28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46" dur="100"/>
                                        <p:tgtEl>
                                          <p:spTgt spid="75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7" fill="hold">
                            <p:stCondLst>
                              <p:cond delay="4300"/>
                            </p:stCondLst>
                            <p:childTnLst>
                              <p:par>
                                <p:cTn id="28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50" dur="100"/>
                                        <p:tgtEl>
                                          <p:spTgt spid="75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1" fill="hold">
                            <p:stCondLst>
                              <p:cond delay="4400"/>
                            </p:stCondLst>
                            <p:childTnLst>
                              <p:par>
                                <p:cTn id="28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54" dur="100"/>
                                        <p:tgtEl>
                                          <p:spTgt spid="7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5" fill="hold">
                            <p:stCondLst>
                              <p:cond delay="4500"/>
                            </p:stCondLst>
                            <p:childTnLst>
                              <p:par>
                                <p:cTn id="28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58" dur="100"/>
                                        <p:tgtEl>
                                          <p:spTgt spid="75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9" fill="hold">
                            <p:stCondLst>
                              <p:cond delay="4600"/>
                            </p:stCondLst>
                            <p:childTnLst>
                              <p:par>
                                <p:cTn id="28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62" dur="100"/>
                                        <p:tgtEl>
                                          <p:spTgt spid="75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3" fill="hold">
                            <p:stCondLst>
                              <p:cond delay="4700"/>
                            </p:stCondLst>
                            <p:childTnLst>
                              <p:par>
                                <p:cTn id="28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66" dur="100"/>
                                        <p:tgtEl>
                                          <p:spTgt spid="75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7" fill="hold">
                            <p:stCondLst>
                              <p:cond delay="4800"/>
                            </p:stCondLst>
                            <p:childTnLst>
                              <p:par>
                                <p:cTn id="28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70" dur="100"/>
                                        <p:tgtEl>
                                          <p:spTgt spid="75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1" fill="hold">
                            <p:stCondLst>
                              <p:cond delay="4900"/>
                            </p:stCondLst>
                            <p:childTnLst>
                              <p:par>
                                <p:cTn id="28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74" dur="100"/>
                                        <p:tgtEl>
                                          <p:spTgt spid="75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8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78" dur="100"/>
                                        <p:tgtEl>
                                          <p:spTgt spid="75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9" fill="hold">
                            <p:stCondLst>
                              <p:cond delay="5100"/>
                            </p:stCondLst>
                            <p:childTnLst>
                              <p:par>
                                <p:cTn id="28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82" dur="100"/>
                                        <p:tgtEl>
                                          <p:spTgt spid="75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3" fill="hold">
                            <p:stCondLst>
                              <p:cond delay="5200"/>
                            </p:stCondLst>
                            <p:childTnLst>
                              <p:par>
                                <p:cTn id="28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86" dur="100"/>
                                        <p:tgtEl>
                                          <p:spTgt spid="75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7" fill="hold">
                            <p:stCondLst>
                              <p:cond delay="5300"/>
                            </p:stCondLst>
                            <p:childTnLst>
                              <p:par>
                                <p:cTn id="28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90" dur="100"/>
                                        <p:tgtEl>
                                          <p:spTgt spid="75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1" fill="hold">
                            <p:stCondLst>
                              <p:cond delay="5400"/>
                            </p:stCondLst>
                            <p:childTnLst>
                              <p:par>
                                <p:cTn id="28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94" dur="100"/>
                                        <p:tgtEl>
                                          <p:spTgt spid="75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5" fill="hold">
                            <p:stCondLst>
                              <p:cond delay="5500"/>
                            </p:stCondLst>
                            <p:childTnLst>
                              <p:par>
                                <p:cTn id="28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98" dur="100"/>
                                        <p:tgtEl>
                                          <p:spTgt spid="75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9" fill="hold">
                            <p:stCondLst>
                              <p:cond delay="5600"/>
                            </p:stCondLst>
                            <p:childTnLst>
                              <p:par>
                                <p:cTn id="29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02" dur="100"/>
                                        <p:tgtEl>
                                          <p:spTgt spid="75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3" fill="hold">
                            <p:stCondLst>
                              <p:cond delay="5700"/>
                            </p:stCondLst>
                            <p:childTnLst>
                              <p:par>
                                <p:cTn id="29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06" dur="100"/>
                                        <p:tgtEl>
                                          <p:spTgt spid="75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7" fill="hold">
                            <p:stCondLst>
                              <p:cond delay="5800"/>
                            </p:stCondLst>
                            <p:childTnLst>
                              <p:par>
                                <p:cTn id="29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10" dur="100"/>
                                        <p:tgtEl>
                                          <p:spTgt spid="75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1" fill="hold">
                            <p:stCondLst>
                              <p:cond delay="5900"/>
                            </p:stCondLst>
                            <p:childTnLst>
                              <p:par>
                                <p:cTn id="29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14" dur="100"/>
                                        <p:tgtEl>
                                          <p:spTgt spid="75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5" fill="hold">
                            <p:stCondLst>
                              <p:cond delay="6000"/>
                            </p:stCondLst>
                            <p:childTnLst>
                              <p:par>
                                <p:cTn id="29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18" dur="100"/>
                                        <p:tgtEl>
                                          <p:spTgt spid="75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9" fill="hold">
                            <p:stCondLst>
                              <p:cond delay="6100"/>
                            </p:stCondLst>
                            <p:childTnLst>
                              <p:par>
                                <p:cTn id="29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22" dur="100"/>
                                        <p:tgtEl>
                                          <p:spTgt spid="75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3" fill="hold">
                            <p:stCondLst>
                              <p:cond delay="6200"/>
                            </p:stCondLst>
                            <p:childTnLst>
                              <p:par>
                                <p:cTn id="29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26" dur="100"/>
                                        <p:tgtEl>
                                          <p:spTgt spid="75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7" fill="hold">
                            <p:stCondLst>
                              <p:cond delay="6300"/>
                            </p:stCondLst>
                            <p:childTnLst>
                              <p:par>
                                <p:cTn id="29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30" dur="100"/>
                                        <p:tgtEl>
                                          <p:spTgt spid="75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1" fill="hold">
                            <p:stCondLst>
                              <p:cond delay="6400"/>
                            </p:stCondLst>
                            <p:childTnLst>
                              <p:par>
                                <p:cTn id="29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34" dur="100"/>
                                        <p:tgtEl>
                                          <p:spTgt spid="75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5" fill="hold">
                            <p:stCondLst>
                              <p:cond delay="6500"/>
                            </p:stCondLst>
                            <p:childTnLst>
                              <p:par>
                                <p:cTn id="29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38" dur="100"/>
                                        <p:tgtEl>
                                          <p:spTgt spid="75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9" fill="hold">
                            <p:stCondLst>
                              <p:cond delay="6600"/>
                            </p:stCondLst>
                            <p:childTnLst>
                              <p:par>
                                <p:cTn id="29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42" dur="100"/>
                                        <p:tgtEl>
                                          <p:spTgt spid="75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3" fill="hold">
                            <p:stCondLst>
                              <p:cond delay="6700"/>
                            </p:stCondLst>
                            <p:childTnLst>
                              <p:par>
                                <p:cTn id="29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46" dur="100"/>
                                        <p:tgtEl>
                                          <p:spTgt spid="75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7" fill="hold">
                            <p:stCondLst>
                              <p:cond delay="6800"/>
                            </p:stCondLst>
                            <p:childTnLst>
                              <p:par>
                                <p:cTn id="29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50" dur="100"/>
                                        <p:tgtEl>
                                          <p:spTgt spid="75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1" fill="hold">
                            <p:stCondLst>
                              <p:cond delay="6900"/>
                            </p:stCondLst>
                            <p:childTnLst>
                              <p:par>
                                <p:cTn id="29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54" dur="100"/>
                                        <p:tgtEl>
                                          <p:spTgt spid="75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5" fill="hold">
                            <p:stCondLst>
                              <p:cond delay="7000"/>
                            </p:stCondLst>
                            <p:childTnLst>
                              <p:par>
                                <p:cTn id="29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58" dur="100"/>
                                        <p:tgtEl>
                                          <p:spTgt spid="75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9" fill="hold">
                            <p:stCondLst>
                              <p:cond delay="7100"/>
                            </p:stCondLst>
                            <p:childTnLst>
                              <p:par>
                                <p:cTn id="29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62" dur="100"/>
                                        <p:tgtEl>
                                          <p:spTgt spid="75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3" fill="hold">
                            <p:stCondLst>
                              <p:cond delay="7200"/>
                            </p:stCondLst>
                            <p:childTnLst>
                              <p:par>
                                <p:cTn id="29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66" dur="100"/>
                                        <p:tgtEl>
                                          <p:spTgt spid="75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7" fill="hold">
                            <p:stCondLst>
                              <p:cond delay="7300"/>
                            </p:stCondLst>
                            <p:childTnLst>
                              <p:par>
                                <p:cTn id="29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70" dur="100"/>
                                        <p:tgtEl>
                                          <p:spTgt spid="7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1" fill="hold">
                            <p:stCondLst>
                              <p:cond delay="7400"/>
                            </p:stCondLst>
                            <p:childTnLst>
                              <p:par>
                                <p:cTn id="29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74" dur="100"/>
                                        <p:tgtEl>
                                          <p:spTgt spid="75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78" dur="100"/>
                                        <p:tgtEl>
                                          <p:spTgt spid="7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9" fill="hold">
                            <p:stCondLst>
                              <p:cond delay="7600"/>
                            </p:stCondLst>
                            <p:childTnLst>
                              <p:par>
                                <p:cTn id="29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82" dur="100"/>
                                        <p:tgtEl>
                                          <p:spTgt spid="7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3" fill="hold">
                            <p:stCondLst>
                              <p:cond delay="7700"/>
                            </p:stCondLst>
                            <p:childTnLst>
                              <p:par>
                                <p:cTn id="29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86" dur="100"/>
                                        <p:tgtEl>
                                          <p:spTgt spid="75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7" fill="hold">
                            <p:stCondLst>
                              <p:cond delay="7800"/>
                            </p:stCondLst>
                            <p:childTnLst>
                              <p:par>
                                <p:cTn id="29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90" dur="100"/>
                                        <p:tgtEl>
                                          <p:spTgt spid="75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1" fill="hold">
                            <p:stCondLst>
                              <p:cond delay="7900"/>
                            </p:stCondLst>
                            <p:childTnLst>
                              <p:par>
                                <p:cTn id="29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94" dur="100"/>
                                        <p:tgtEl>
                                          <p:spTgt spid="75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5" fill="hold">
                            <p:stCondLst>
                              <p:cond delay="8000"/>
                            </p:stCondLst>
                            <p:childTnLst>
                              <p:par>
                                <p:cTn id="29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98" dur="100"/>
                                        <p:tgtEl>
                                          <p:spTgt spid="75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9" fill="hold">
                            <p:stCondLst>
                              <p:cond delay="8100"/>
                            </p:stCondLst>
                            <p:childTnLst>
                              <p:par>
                                <p:cTn id="30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02" dur="100"/>
                                        <p:tgtEl>
                                          <p:spTgt spid="75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3" fill="hold">
                            <p:stCondLst>
                              <p:cond delay="8200"/>
                            </p:stCondLst>
                            <p:childTnLst>
                              <p:par>
                                <p:cTn id="30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06" dur="100"/>
                                        <p:tgtEl>
                                          <p:spTgt spid="75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7" fill="hold">
                            <p:stCondLst>
                              <p:cond delay="8300"/>
                            </p:stCondLst>
                            <p:childTnLst>
                              <p:par>
                                <p:cTn id="30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10" dur="100"/>
                                        <p:tgtEl>
                                          <p:spTgt spid="75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1" fill="hold">
                            <p:stCondLst>
                              <p:cond delay="8400"/>
                            </p:stCondLst>
                            <p:childTnLst>
                              <p:par>
                                <p:cTn id="30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14" dur="100"/>
                                        <p:tgtEl>
                                          <p:spTgt spid="75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5" fill="hold">
                            <p:stCondLst>
                              <p:cond delay="8500"/>
                            </p:stCondLst>
                            <p:childTnLst>
                              <p:par>
                                <p:cTn id="30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18" dur="100"/>
                                        <p:tgtEl>
                                          <p:spTgt spid="75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9" fill="hold">
                            <p:stCondLst>
                              <p:cond delay="8600"/>
                            </p:stCondLst>
                            <p:childTnLst>
                              <p:par>
                                <p:cTn id="30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22" dur="100"/>
                                        <p:tgtEl>
                                          <p:spTgt spid="75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3" fill="hold">
                            <p:stCondLst>
                              <p:cond delay="8700"/>
                            </p:stCondLst>
                            <p:childTnLst>
                              <p:par>
                                <p:cTn id="30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26" dur="100"/>
                                        <p:tgtEl>
                                          <p:spTgt spid="75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7" fill="hold">
                            <p:stCondLst>
                              <p:cond delay="8800"/>
                            </p:stCondLst>
                            <p:childTnLst>
                              <p:par>
                                <p:cTn id="30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30" dur="100"/>
                                        <p:tgtEl>
                                          <p:spTgt spid="75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1" fill="hold">
                            <p:stCondLst>
                              <p:cond delay="8900"/>
                            </p:stCondLst>
                            <p:childTnLst>
                              <p:par>
                                <p:cTn id="30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34" dur="100"/>
                                        <p:tgtEl>
                                          <p:spTgt spid="7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0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38" dur="100"/>
                                        <p:tgtEl>
                                          <p:spTgt spid="7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9" fill="hold">
                            <p:stCondLst>
                              <p:cond delay="9100"/>
                            </p:stCondLst>
                            <p:childTnLst>
                              <p:par>
                                <p:cTn id="30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42" dur="100"/>
                                        <p:tgtEl>
                                          <p:spTgt spid="7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3" fill="hold">
                            <p:stCondLst>
                              <p:cond delay="9200"/>
                            </p:stCondLst>
                            <p:childTnLst>
                              <p:par>
                                <p:cTn id="30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46" dur="100"/>
                                        <p:tgtEl>
                                          <p:spTgt spid="7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7" fill="hold">
                            <p:stCondLst>
                              <p:cond delay="9300"/>
                            </p:stCondLst>
                            <p:childTnLst>
                              <p:par>
                                <p:cTn id="30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50" dur="100"/>
                                        <p:tgtEl>
                                          <p:spTgt spid="7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1" fill="hold">
                            <p:stCondLst>
                              <p:cond delay="9400"/>
                            </p:stCondLst>
                            <p:childTnLst>
                              <p:par>
                                <p:cTn id="30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54" dur="100"/>
                                        <p:tgtEl>
                                          <p:spTgt spid="7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5" fill="hold">
                            <p:stCondLst>
                              <p:cond delay="9500"/>
                            </p:stCondLst>
                            <p:childTnLst>
                              <p:par>
                                <p:cTn id="30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58" dur="100"/>
                                        <p:tgtEl>
                                          <p:spTgt spid="7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9" fill="hold">
                            <p:stCondLst>
                              <p:cond delay="9600"/>
                            </p:stCondLst>
                            <p:childTnLst>
                              <p:par>
                                <p:cTn id="30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62" dur="100"/>
                                        <p:tgtEl>
                                          <p:spTgt spid="7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3" fill="hold">
                            <p:stCondLst>
                              <p:cond delay="9700"/>
                            </p:stCondLst>
                            <p:childTnLst>
                              <p:par>
                                <p:cTn id="30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66" dur="100"/>
                                        <p:tgtEl>
                                          <p:spTgt spid="7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7" fill="hold">
                            <p:stCondLst>
                              <p:cond delay="9800"/>
                            </p:stCondLst>
                            <p:childTnLst>
                              <p:par>
                                <p:cTn id="30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70" dur="100"/>
                                        <p:tgtEl>
                                          <p:spTgt spid="7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1" fill="hold">
                            <p:stCondLst>
                              <p:cond delay="9900"/>
                            </p:stCondLst>
                            <p:childTnLst>
                              <p:par>
                                <p:cTn id="30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74" dur="100"/>
                                        <p:tgtEl>
                                          <p:spTgt spid="7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78" dur="100"/>
                                        <p:tgtEl>
                                          <p:spTgt spid="7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9" fill="hold">
                            <p:stCondLst>
                              <p:cond delay="10100"/>
                            </p:stCondLst>
                            <p:childTnLst>
                              <p:par>
                                <p:cTn id="30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82" dur="100"/>
                                        <p:tgtEl>
                                          <p:spTgt spid="7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3" fill="hold">
                            <p:stCondLst>
                              <p:cond delay="10200"/>
                            </p:stCondLst>
                            <p:childTnLst>
                              <p:par>
                                <p:cTn id="30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86" dur="100"/>
                                        <p:tgtEl>
                                          <p:spTgt spid="75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7" fill="hold">
                            <p:stCondLst>
                              <p:cond delay="10300"/>
                            </p:stCondLst>
                            <p:childTnLst>
                              <p:par>
                                <p:cTn id="30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90" dur="100"/>
                                        <p:tgtEl>
                                          <p:spTgt spid="75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1" fill="hold">
                            <p:stCondLst>
                              <p:cond delay="10400"/>
                            </p:stCondLst>
                            <p:childTnLst>
                              <p:par>
                                <p:cTn id="30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94" dur="100"/>
                                        <p:tgtEl>
                                          <p:spTgt spid="75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98" dur="100"/>
                                        <p:tgtEl>
                                          <p:spTgt spid="7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9" fill="hold">
                            <p:stCondLst>
                              <p:cond delay="10600"/>
                            </p:stCondLst>
                            <p:childTnLst>
                              <p:par>
                                <p:cTn id="3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02" dur="100"/>
                                        <p:tgtEl>
                                          <p:spTgt spid="75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3" fill="hold">
                            <p:stCondLst>
                              <p:cond delay="10700"/>
                            </p:stCondLst>
                            <p:childTnLst>
                              <p:par>
                                <p:cTn id="3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06" dur="100"/>
                                        <p:tgtEl>
                                          <p:spTgt spid="7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7" fill="hold">
                            <p:stCondLst>
                              <p:cond delay="10800"/>
                            </p:stCondLst>
                            <p:childTnLst>
                              <p:par>
                                <p:cTn id="3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10" dur="100"/>
                                        <p:tgtEl>
                                          <p:spTgt spid="7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1" fill="hold">
                            <p:stCondLst>
                              <p:cond delay="10900"/>
                            </p:stCondLst>
                            <p:childTnLst>
                              <p:par>
                                <p:cTn id="3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14" dur="100"/>
                                        <p:tgtEl>
                                          <p:spTgt spid="7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18" dur="100"/>
                                        <p:tgtEl>
                                          <p:spTgt spid="7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9" fill="hold">
                            <p:stCondLst>
                              <p:cond delay="11100"/>
                            </p:stCondLst>
                            <p:childTnLst>
                              <p:par>
                                <p:cTn id="31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22" dur="100"/>
                                        <p:tgtEl>
                                          <p:spTgt spid="75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3" fill="hold">
                            <p:stCondLst>
                              <p:cond delay="11200"/>
                            </p:stCondLst>
                            <p:childTnLst>
                              <p:par>
                                <p:cTn id="31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26" dur="100"/>
                                        <p:tgtEl>
                                          <p:spTgt spid="75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7" fill="hold">
                            <p:stCondLst>
                              <p:cond delay="11300"/>
                            </p:stCondLst>
                            <p:childTnLst>
                              <p:par>
                                <p:cTn id="3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30" dur="100"/>
                                        <p:tgtEl>
                                          <p:spTgt spid="75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1" fill="hold">
                            <p:stCondLst>
                              <p:cond delay="11400"/>
                            </p:stCondLst>
                            <p:childTnLst>
                              <p:par>
                                <p:cTn id="31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34" dur="100"/>
                                        <p:tgtEl>
                                          <p:spTgt spid="75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5" fill="hold">
                            <p:stCondLst>
                              <p:cond delay="11500"/>
                            </p:stCondLst>
                            <p:childTnLst>
                              <p:par>
                                <p:cTn id="31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38" dur="100"/>
                                        <p:tgtEl>
                                          <p:spTgt spid="75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9" fill="hold">
                            <p:stCondLst>
                              <p:cond delay="11600"/>
                            </p:stCondLst>
                            <p:childTnLst>
                              <p:par>
                                <p:cTn id="31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42" dur="100"/>
                                        <p:tgtEl>
                                          <p:spTgt spid="75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3" fill="hold">
                            <p:stCondLst>
                              <p:cond delay="11700"/>
                            </p:stCondLst>
                            <p:childTnLst>
                              <p:par>
                                <p:cTn id="31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46" dur="100"/>
                                        <p:tgtEl>
                                          <p:spTgt spid="75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7" fill="hold">
                            <p:stCondLst>
                              <p:cond delay="11800"/>
                            </p:stCondLst>
                            <p:childTnLst>
                              <p:par>
                                <p:cTn id="3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50" dur="100"/>
                                        <p:tgtEl>
                                          <p:spTgt spid="75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1" fill="hold">
                            <p:stCondLst>
                              <p:cond delay="11900"/>
                            </p:stCondLst>
                            <p:childTnLst>
                              <p:par>
                                <p:cTn id="31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54" dur="100"/>
                                        <p:tgtEl>
                                          <p:spTgt spid="75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58" dur="100"/>
                                        <p:tgtEl>
                                          <p:spTgt spid="75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9" fill="hold">
                            <p:stCondLst>
                              <p:cond delay="12100"/>
                            </p:stCondLst>
                            <p:childTnLst>
                              <p:par>
                                <p:cTn id="31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62" dur="100"/>
                                        <p:tgtEl>
                                          <p:spTgt spid="75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3" fill="hold">
                            <p:stCondLst>
                              <p:cond delay="12200"/>
                            </p:stCondLst>
                            <p:childTnLst>
                              <p:par>
                                <p:cTn id="31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66" dur="100"/>
                                        <p:tgtEl>
                                          <p:spTgt spid="75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7" fill="hold">
                            <p:stCondLst>
                              <p:cond delay="12300"/>
                            </p:stCondLst>
                            <p:childTnLst>
                              <p:par>
                                <p:cTn id="3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70" dur="100"/>
                                        <p:tgtEl>
                                          <p:spTgt spid="75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1" fill="hold">
                            <p:stCondLst>
                              <p:cond delay="12400"/>
                            </p:stCondLst>
                            <p:childTnLst>
                              <p:par>
                                <p:cTn id="31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74" dur="100"/>
                                        <p:tgtEl>
                                          <p:spTgt spid="75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31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78" dur="100"/>
                                        <p:tgtEl>
                                          <p:spTgt spid="75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9" fill="hold">
                            <p:stCondLst>
                              <p:cond delay="12600"/>
                            </p:stCondLst>
                            <p:childTnLst>
                              <p:par>
                                <p:cTn id="31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82" dur="100"/>
                                        <p:tgtEl>
                                          <p:spTgt spid="75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3" fill="hold">
                            <p:stCondLst>
                              <p:cond delay="12700"/>
                            </p:stCondLst>
                            <p:childTnLst>
                              <p:par>
                                <p:cTn id="31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86" dur="100"/>
                                        <p:tgtEl>
                                          <p:spTgt spid="75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7" fill="hold">
                            <p:stCondLst>
                              <p:cond delay="12800"/>
                            </p:stCondLst>
                            <p:childTnLst>
                              <p:par>
                                <p:cTn id="31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90" dur="100"/>
                                        <p:tgtEl>
                                          <p:spTgt spid="75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1" fill="hold">
                            <p:stCondLst>
                              <p:cond delay="12900"/>
                            </p:stCondLst>
                            <p:childTnLst>
                              <p:par>
                                <p:cTn id="31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94" dur="100"/>
                                        <p:tgtEl>
                                          <p:spTgt spid="75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98" dur="100"/>
                                        <p:tgtEl>
                                          <p:spTgt spid="75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9" fill="hold">
                            <p:stCondLst>
                              <p:cond delay="13100"/>
                            </p:stCondLst>
                            <p:childTnLst>
                              <p:par>
                                <p:cTn id="32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02" dur="100"/>
                                        <p:tgtEl>
                                          <p:spTgt spid="75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3" fill="hold">
                            <p:stCondLst>
                              <p:cond delay="13200"/>
                            </p:stCondLst>
                            <p:childTnLst>
                              <p:par>
                                <p:cTn id="32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06" dur="100"/>
                                        <p:tgtEl>
                                          <p:spTgt spid="75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7" fill="hold">
                            <p:stCondLst>
                              <p:cond delay="13300"/>
                            </p:stCondLst>
                            <p:childTnLst>
                              <p:par>
                                <p:cTn id="32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10" dur="100"/>
                                        <p:tgtEl>
                                          <p:spTgt spid="75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1" fill="hold">
                            <p:stCondLst>
                              <p:cond delay="13400"/>
                            </p:stCondLst>
                            <p:childTnLst>
                              <p:par>
                                <p:cTn id="32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14" dur="100"/>
                                        <p:tgtEl>
                                          <p:spTgt spid="75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5" fill="hold">
                            <p:stCondLst>
                              <p:cond delay="13500"/>
                            </p:stCondLst>
                            <p:childTnLst>
                              <p:par>
                                <p:cTn id="32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18" dur="100"/>
                                        <p:tgtEl>
                                          <p:spTgt spid="75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9" fill="hold">
                            <p:stCondLst>
                              <p:cond delay="13600"/>
                            </p:stCondLst>
                            <p:childTnLst>
                              <p:par>
                                <p:cTn id="32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22" dur="100"/>
                                        <p:tgtEl>
                                          <p:spTgt spid="75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3" fill="hold">
                            <p:stCondLst>
                              <p:cond delay="13700"/>
                            </p:stCondLst>
                            <p:childTnLst>
                              <p:par>
                                <p:cTn id="32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26" dur="100"/>
                                        <p:tgtEl>
                                          <p:spTgt spid="75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7" fill="hold">
                            <p:stCondLst>
                              <p:cond delay="13800"/>
                            </p:stCondLst>
                            <p:childTnLst>
                              <p:par>
                                <p:cTn id="32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30" dur="100"/>
                                        <p:tgtEl>
                                          <p:spTgt spid="75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1" fill="hold">
                            <p:stCondLst>
                              <p:cond delay="13900"/>
                            </p:stCondLst>
                            <p:childTnLst>
                              <p:par>
                                <p:cTn id="32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34" dur="100"/>
                                        <p:tgtEl>
                                          <p:spTgt spid="75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38" dur="100"/>
                                        <p:tgtEl>
                                          <p:spTgt spid="75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9" fill="hold">
                            <p:stCondLst>
                              <p:cond delay="14100"/>
                            </p:stCondLst>
                            <p:childTnLst>
                              <p:par>
                                <p:cTn id="32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42" dur="100"/>
                                        <p:tgtEl>
                                          <p:spTgt spid="75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3" fill="hold">
                            <p:stCondLst>
                              <p:cond delay="14200"/>
                            </p:stCondLst>
                            <p:childTnLst>
                              <p:par>
                                <p:cTn id="32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46" dur="100"/>
                                        <p:tgtEl>
                                          <p:spTgt spid="75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7" fill="hold">
                            <p:stCondLst>
                              <p:cond delay="14300"/>
                            </p:stCondLst>
                            <p:childTnLst>
                              <p:par>
                                <p:cTn id="32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50" dur="100"/>
                                        <p:tgtEl>
                                          <p:spTgt spid="75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1" fill="hold">
                            <p:stCondLst>
                              <p:cond delay="14400"/>
                            </p:stCondLst>
                            <p:childTnLst>
                              <p:par>
                                <p:cTn id="32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54" dur="100"/>
                                        <p:tgtEl>
                                          <p:spTgt spid="75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5" fill="hold">
                            <p:stCondLst>
                              <p:cond delay="14500"/>
                            </p:stCondLst>
                            <p:childTnLst>
                              <p:par>
                                <p:cTn id="32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58" dur="100"/>
                                        <p:tgtEl>
                                          <p:spTgt spid="75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9" fill="hold">
                            <p:stCondLst>
                              <p:cond delay="14600"/>
                            </p:stCondLst>
                            <p:childTnLst>
                              <p:par>
                                <p:cTn id="32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62" dur="100"/>
                                        <p:tgtEl>
                                          <p:spTgt spid="75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3" fill="hold">
                            <p:stCondLst>
                              <p:cond delay="14700"/>
                            </p:stCondLst>
                            <p:childTnLst>
                              <p:par>
                                <p:cTn id="32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66" dur="100"/>
                                        <p:tgtEl>
                                          <p:spTgt spid="7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7" fill="hold">
                            <p:stCondLst>
                              <p:cond delay="14800"/>
                            </p:stCondLst>
                            <p:childTnLst>
                              <p:par>
                                <p:cTn id="32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70" dur="100"/>
                                        <p:tgtEl>
                                          <p:spTgt spid="7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1" fill="hold">
                            <p:stCondLst>
                              <p:cond delay="14900"/>
                            </p:stCondLst>
                            <p:childTnLst>
                              <p:par>
                                <p:cTn id="32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74" dur="100"/>
                                        <p:tgtEl>
                                          <p:spTgt spid="7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5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78" dur="100"/>
                                        <p:tgtEl>
                                          <p:spTgt spid="7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9" fill="hold">
                            <p:stCondLst>
                              <p:cond delay="15100"/>
                            </p:stCondLst>
                            <p:childTnLst>
                              <p:par>
                                <p:cTn id="32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82" dur="100"/>
                                        <p:tgtEl>
                                          <p:spTgt spid="7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3" fill="hold">
                            <p:stCondLst>
                              <p:cond delay="15200"/>
                            </p:stCondLst>
                            <p:childTnLst>
                              <p:par>
                                <p:cTn id="32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86" dur="100"/>
                                        <p:tgtEl>
                                          <p:spTgt spid="7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7" fill="hold">
                            <p:stCondLst>
                              <p:cond delay="15300"/>
                            </p:stCondLst>
                            <p:childTnLst>
                              <p:par>
                                <p:cTn id="32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90" dur="100"/>
                                        <p:tgtEl>
                                          <p:spTgt spid="7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1" fill="hold">
                            <p:stCondLst>
                              <p:cond delay="15400"/>
                            </p:stCondLst>
                            <p:childTnLst>
                              <p:par>
                                <p:cTn id="32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94" dur="100"/>
                                        <p:tgtEl>
                                          <p:spTgt spid="7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5" fill="hold">
                            <p:stCondLst>
                              <p:cond delay="15500"/>
                            </p:stCondLst>
                            <p:childTnLst>
                              <p:par>
                                <p:cTn id="32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98" dur="100"/>
                                        <p:tgtEl>
                                          <p:spTgt spid="7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9" fill="hold">
                            <p:stCondLst>
                              <p:cond delay="15600"/>
                            </p:stCondLst>
                            <p:childTnLst>
                              <p:par>
                                <p:cTn id="33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02" dur="100"/>
                                        <p:tgtEl>
                                          <p:spTgt spid="75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3" fill="hold">
                            <p:stCondLst>
                              <p:cond delay="15700"/>
                            </p:stCondLst>
                            <p:childTnLst>
                              <p:par>
                                <p:cTn id="33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06" dur="100"/>
                                        <p:tgtEl>
                                          <p:spTgt spid="75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7" fill="hold">
                            <p:stCondLst>
                              <p:cond delay="15800"/>
                            </p:stCondLst>
                            <p:childTnLst>
                              <p:par>
                                <p:cTn id="33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10" dur="100"/>
                                        <p:tgtEl>
                                          <p:spTgt spid="7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1" fill="hold">
                            <p:stCondLst>
                              <p:cond delay="15900"/>
                            </p:stCondLst>
                            <p:childTnLst>
                              <p:par>
                                <p:cTn id="33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14" dur="100"/>
                                        <p:tgtEl>
                                          <p:spTgt spid="75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5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18" dur="100"/>
                                        <p:tgtEl>
                                          <p:spTgt spid="75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9" fill="hold">
                            <p:stCondLst>
                              <p:cond delay="16100"/>
                            </p:stCondLst>
                            <p:childTnLst>
                              <p:par>
                                <p:cTn id="33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22" dur="100"/>
                                        <p:tgtEl>
                                          <p:spTgt spid="75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3" fill="hold">
                            <p:stCondLst>
                              <p:cond delay="16200"/>
                            </p:stCondLst>
                            <p:childTnLst>
                              <p:par>
                                <p:cTn id="33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26" dur="100"/>
                                        <p:tgtEl>
                                          <p:spTgt spid="7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7" fill="hold">
                            <p:stCondLst>
                              <p:cond delay="16300"/>
                            </p:stCondLst>
                            <p:childTnLst>
                              <p:par>
                                <p:cTn id="33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30" dur="100"/>
                                        <p:tgtEl>
                                          <p:spTgt spid="7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1" fill="hold">
                            <p:stCondLst>
                              <p:cond delay="16400"/>
                            </p:stCondLst>
                            <p:childTnLst>
                              <p:par>
                                <p:cTn id="33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34" dur="100"/>
                                        <p:tgtEl>
                                          <p:spTgt spid="7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5" fill="hold">
                            <p:stCondLst>
                              <p:cond delay="16500"/>
                            </p:stCondLst>
                            <p:childTnLst>
                              <p:par>
                                <p:cTn id="33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38" dur="100"/>
                                        <p:tgtEl>
                                          <p:spTgt spid="7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9" fill="hold">
                            <p:stCondLst>
                              <p:cond delay="16600"/>
                            </p:stCondLst>
                            <p:childTnLst>
                              <p:par>
                                <p:cTn id="33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42" dur="100"/>
                                        <p:tgtEl>
                                          <p:spTgt spid="7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3" fill="hold">
                            <p:stCondLst>
                              <p:cond delay="16700"/>
                            </p:stCondLst>
                            <p:childTnLst>
                              <p:par>
                                <p:cTn id="33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46" dur="100"/>
                                        <p:tgtEl>
                                          <p:spTgt spid="7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7" fill="hold">
                            <p:stCondLst>
                              <p:cond delay="16800"/>
                            </p:stCondLst>
                            <p:childTnLst>
                              <p:par>
                                <p:cTn id="33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50" dur="100"/>
                                        <p:tgtEl>
                                          <p:spTgt spid="7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1" fill="hold">
                            <p:stCondLst>
                              <p:cond delay="16900"/>
                            </p:stCondLst>
                            <p:childTnLst>
                              <p:par>
                                <p:cTn id="33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54" dur="100"/>
                                        <p:tgtEl>
                                          <p:spTgt spid="7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58" dur="100"/>
                                        <p:tgtEl>
                                          <p:spTgt spid="7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9" fill="hold">
                            <p:stCondLst>
                              <p:cond delay="17100"/>
                            </p:stCondLst>
                            <p:childTnLst>
                              <p:par>
                                <p:cTn id="33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62" dur="100"/>
                                        <p:tgtEl>
                                          <p:spTgt spid="7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3" fill="hold">
                            <p:stCondLst>
                              <p:cond delay="17200"/>
                            </p:stCondLst>
                            <p:childTnLst>
                              <p:par>
                                <p:cTn id="33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66" dur="100"/>
                                        <p:tgtEl>
                                          <p:spTgt spid="7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7" fill="hold">
                            <p:stCondLst>
                              <p:cond delay="17300"/>
                            </p:stCondLst>
                            <p:childTnLst>
                              <p:par>
                                <p:cTn id="33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70" dur="100"/>
                                        <p:tgtEl>
                                          <p:spTgt spid="7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1" fill="hold">
                            <p:stCondLst>
                              <p:cond delay="17400"/>
                            </p:stCondLst>
                            <p:childTnLst>
                              <p:par>
                                <p:cTn id="33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74" dur="100"/>
                                        <p:tgtEl>
                                          <p:spTgt spid="7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5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78" dur="100"/>
                                        <p:tgtEl>
                                          <p:spTgt spid="7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9" fill="hold">
                            <p:stCondLst>
                              <p:cond delay="17600"/>
                            </p:stCondLst>
                            <p:childTnLst>
                              <p:par>
                                <p:cTn id="33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82" dur="100"/>
                                        <p:tgtEl>
                                          <p:spTgt spid="7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3" fill="hold">
                            <p:stCondLst>
                              <p:cond delay="17700"/>
                            </p:stCondLst>
                            <p:childTnLst>
                              <p:par>
                                <p:cTn id="33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86" dur="100"/>
                                        <p:tgtEl>
                                          <p:spTgt spid="7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7" fill="hold">
                            <p:stCondLst>
                              <p:cond delay="17800"/>
                            </p:stCondLst>
                            <p:childTnLst>
                              <p:par>
                                <p:cTn id="33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90" dur="100"/>
                                        <p:tgtEl>
                                          <p:spTgt spid="7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1" fill="hold">
                            <p:stCondLst>
                              <p:cond delay="17900"/>
                            </p:stCondLst>
                            <p:childTnLst>
                              <p:par>
                                <p:cTn id="33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94" dur="100"/>
                                        <p:tgtEl>
                                          <p:spTgt spid="7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5" fill="hold">
                            <p:stCondLst>
                              <p:cond delay="18000"/>
                            </p:stCondLst>
                            <p:childTnLst>
                              <p:par>
                                <p:cTn id="33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98" dur="100"/>
                                        <p:tgtEl>
                                          <p:spTgt spid="7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9" fill="hold">
                            <p:stCondLst>
                              <p:cond delay="18100"/>
                            </p:stCondLst>
                            <p:childTnLst>
                              <p:par>
                                <p:cTn id="34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02" dur="100"/>
                                        <p:tgtEl>
                                          <p:spTgt spid="7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3" fill="hold">
                            <p:stCondLst>
                              <p:cond delay="18200"/>
                            </p:stCondLst>
                            <p:childTnLst>
                              <p:par>
                                <p:cTn id="34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06" dur="100"/>
                                        <p:tgtEl>
                                          <p:spTgt spid="7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7" fill="hold">
                            <p:stCondLst>
                              <p:cond delay="18300"/>
                            </p:stCondLst>
                            <p:childTnLst>
                              <p:par>
                                <p:cTn id="34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10" dur="100"/>
                                        <p:tgtEl>
                                          <p:spTgt spid="7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1" fill="hold">
                            <p:stCondLst>
                              <p:cond delay="18400"/>
                            </p:stCondLst>
                            <p:childTnLst>
                              <p:par>
                                <p:cTn id="34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14" dur="100"/>
                                        <p:tgtEl>
                                          <p:spTgt spid="7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5" fill="hold">
                            <p:stCondLst>
                              <p:cond delay="18500"/>
                            </p:stCondLst>
                            <p:childTnLst>
                              <p:par>
                                <p:cTn id="34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18" dur="100"/>
                                        <p:tgtEl>
                                          <p:spTgt spid="7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9" fill="hold">
                            <p:stCondLst>
                              <p:cond delay="18600"/>
                            </p:stCondLst>
                            <p:childTnLst>
                              <p:par>
                                <p:cTn id="34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22" dur="100"/>
                                        <p:tgtEl>
                                          <p:spTgt spid="7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3" fill="hold">
                            <p:stCondLst>
                              <p:cond delay="18700"/>
                            </p:stCondLst>
                            <p:childTnLst>
                              <p:par>
                                <p:cTn id="34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26" dur="100"/>
                                        <p:tgtEl>
                                          <p:spTgt spid="7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7" fill="hold">
                            <p:stCondLst>
                              <p:cond delay="18800"/>
                            </p:stCondLst>
                            <p:childTnLst>
                              <p:par>
                                <p:cTn id="34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30" dur="100"/>
                                        <p:tgtEl>
                                          <p:spTgt spid="7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1" fill="hold">
                            <p:stCondLst>
                              <p:cond delay="18900"/>
                            </p:stCondLst>
                            <p:childTnLst>
                              <p:par>
                                <p:cTn id="34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34" dur="100"/>
                                        <p:tgtEl>
                                          <p:spTgt spid="7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5" fill="hold">
                            <p:stCondLst>
                              <p:cond delay="19000"/>
                            </p:stCondLst>
                            <p:childTnLst>
                              <p:par>
                                <p:cTn id="34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38" dur="100"/>
                                        <p:tgtEl>
                                          <p:spTgt spid="7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9" fill="hold">
                            <p:stCondLst>
                              <p:cond delay="19100"/>
                            </p:stCondLst>
                            <p:childTnLst>
                              <p:par>
                                <p:cTn id="34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42" dur="100"/>
                                        <p:tgtEl>
                                          <p:spTgt spid="7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3" fill="hold">
                            <p:stCondLst>
                              <p:cond delay="19200"/>
                            </p:stCondLst>
                            <p:childTnLst>
                              <p:par>
                                <p:cTn id="34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46" dur="100"/>
                                        <p:tgtEl>
                                          <p:spTgt spid="7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7" fill="hold">
                            <p:stCondLst>
                              <p:cond delay="19300"/>
                            </p:stCondLst>
                            <p:childTnLst>
                              <p:par>
                                <p:cTn id="34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50" dur="100"/>
                                        <p:tgtEl>
                                          <p:spTgt spid="7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1" fill="hold">
                            <p:stCondLst>
                              <p:cond delay="19400"/>
                            </p:stCondLst>
                            <p:childTnLst>
                              <p:par>
                                <p:cTn id="34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54" dur="100"/>
                                        <p:tgtEl>
                                          <p:spTgt spid="7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5" fill="hold">
                            <p:stCondLst>
                              <p:cond delay="19500"/>
                            </p:stCondLst>
                            <p:childTnLst>
                              <p:par>
                                <p:cTn id="34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58" dur="100"/>
                                        <p:tgtEl>
                                          <p:spTgt spid="7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9" fill="hold">
                            <p:stCondLst>
                              <p:cond delay="19600"/>
                            </p:stCondLst>
                            <p:childTnLst>
                              <p:par>
                                <p:cTn id="34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62" dur="100"/>
                                        <p:tgtEl>
                                          <p:spTgt spid="7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3" fill="hold">
                            <p:stCondLst>
                              <p:cond delay="19700"/>
                            </p:stCondLst>
                            <p:childTnLst>
                              <p:par>
                                <p:cTn id="34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66" dur="100"/>
                                        <p:tgtEl>
                                          <p:spTgt spid="7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7" fill="hold">
                            <p:stCondLst>
                              <p:cond delay="19800"/>
                            </p:stCondLst>
                            <p:childTnLst>
                              <p:par>
                                <p:cTn id="34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70" dur="100"/>
                                        <p:tgtEl>
                                          <p:spTgt spid="7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1" fill="hold">
                            <p:stCondLst>
                              <p:cond delay="19900"/>
                            </p:stCondLst>
                            <p:childTnLst>
                              <p:par>
                                <p:cTn id="34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74" dur="100"/>
                                        <p:tgtEl>
                                          <p:spTgt spid="7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5" fill="hold">
                            <p:stCondLst>
                              <p:cond delay="20000"/>
                            </p:stCondLst>
                            <p:childTnLst>
                              <p:par>
                                <p:cTn id="34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78" dur="100"/>
                                        <p:tgtEl>
                                          <p:spTgt spid="7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9" fill="hold">
                            <p:stCondLst>
                              <p:cond delay="20100"/>
                            </p:stCondLst>
                            <p:childTnLst>
                              <p:par>
                                <p:cTn id="34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82" dur="100"/>
                                        <p:tgtEl>
                                          <p:spTgt spid="7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3" fill="hold">
                            <p:stCondLst>
                              <p:cond delay="20200"/>
                            </p:stCondLst>
                            <p:childTnLst>
                              <p:par>
                                <p:cTn id="34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86" dur="100"/>
                                        <p:tgtEl>
                                          <p:spTgt spid="7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7" fill="hold">
                            <p:stCondLst>
                              <p:cond delay="20300"/>
                            </p:stCondLst>
                            <p:childTnLst>
                              <p:par>
                                <p:cTn id="34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90" dur="100"/>
                                        <p:tgtEl>
                                          <p:spTgt spid="75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1" fill="hold">
                            <p:stCondLst>
                              <p:cond delay="20400"/>
                            </p:stCondLst>
                            <p:childTnLst>
                              <p:par>
                                <p:cTn id="34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94" dur="100"/>
                                        <p:tgtEl>
                                          <p:spTgt spid="75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5" fill="hold">
                            <p:stCondLst>
                              <p:cond delay="20500"/>
                            </p:stCondLst>
                            <p:childTnLst>
                              <p:par>
                                <p:cTn id="34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98" dur="100"/>
                                        <p:tgtEl>
                                          <p:spTgt spid="75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9" fill="hold">
                            <p:stCondLst>
                              <p:cond delay="20600"/>
                            </p:stCondLst>
                            <p:childTnLst>
                              <p:par>
                                <p:cTn id="35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02" dur="100"/>
                                        <p:tgtEl>
                                          <p:spTgt spid="75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3" fill="hold">
                            <p:stCondLst>
                              <p:cond delay="20700"/>
                            </p:stCondLst>
                            <p:childTnLst>
                              <p:par>
                                <p:cTn id="35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06" dur="100"/>
                                        <p:tgtEl>
                                          <p:spTgt spid="75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7" fill="hold">
                            <p:stCondLst>
                              <p:cond delay="20800"/>
                            </p:stCondLst>
                            <p:childTnLst>
                              <p:par>
                                <p:cTn id="35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10" dur="100"/>
                                        <p:tgtEl>
                                          <p:spTgt spid="75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1" fill="hold">
                            <p:stCondLst>
                              <p:cond delay="20900"/>
                            </p:stCondLst>
                            <p:childTnLst>
                              <p:par>
                                <p:cTn id="35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14" dur="100"/>
                                        <p:tgtEl>
                                          <p:spTgt spid="75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5" fill="hold">
                            <p:stCondLst>
                              <p:cond delay="21000"/>
                            </p:stCondLst>
                            <p:childTnLst>
                              <p:par>
                                <p:cTn id="35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18" dur="100"/>
                                        <p:tgtEl>
                                          <p:spTgt spid="75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9" fill="hold">
                            <p:stCondLst>
                              <p:cond delay="21100"/>
                            </p:stCondLst>
                            <p:childTnLst>
                              <p:par>
                                <p:cTn id="35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22" dur="100"/>
                                        <p:tgtEl>
                                          <p:spTgt spid="7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3" fill="hold">
                            <p:stCondLst>
                              <p:cond delay="21200"/>
                            </p:stCondLst>
                            <p:childTnLst>
                              <p:par>
                                <p:cTn id="35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26" dur="100"/>
                                        <p:tgtEl>
                                          <p:spTgt spid="7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7" fill="hold">
                            <p:stCondLst>
                              <p:cond delay="21300"/>
                            </p:stCondLst>
                            <p:childTnLst>
                              <p:par>
                                <p:cTn id="35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30" dur="100"/>
                                        <p:tgtEl>
                                          <p:spTgt spid="7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1" fill="hold">
                            <p:stCondLst>
                              <p:cond delay="21400"/>
                            </p:stCondLst>
                            <p:childTnLst>
                              <p:par>
                                <p:cTn id="35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34" dur="100"/>
                                        <p:tgtEl>
                                          <p:spTgt spid="7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5" fill="hold">
                            <p:stCondLst>
                              <p:cond delay="21500"/>
                            </p:stCondLst>
                            <p:childTnLst>
                              <p:par>
                                <p:cTn id="35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38" dur="100"/>
                                        <p:tgtEl>
                                          <p:spTgt spid="7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9" fill="hold">
                            <p:stCondLst>
                              <p:cond delay="21600"/>
                            </p:stCondLst>
                            <p:childTnLst>
                              <p:par>
                                <p:cTn id="35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42" dur="100"/>
                                        <p:tgtEl>
                                          <p:spTgt spid="7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3" fill="hold">
                            <p:stCondLst>
                              <p:cond delay="21700"/>
                            </p:stCondLst>
                            <p:childTnLst>
                              <p:par>
                                <p:cTn id="35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46" dur="100"/>
                                        <p:tgtEl>
                                          <p:spTgt spid="7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7" fill="hold">
                            <p:stCondLst>
                              <p:cond delay="21800"/>
                            </p:stCondLst>
                            <p:childTnLst>
                              <p:par>
                                <p:cTn id="35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50" dur="100"/>
                                        <p:tgtEl>
                                          <p:spTgt spid="7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1" fill="hold">
                            <p:stCondLst>
                              <p:cond delay="21900"/>
                            </p:stCondLst>
                            <p:childTnLst>
                              <p:par>
                                <p:cTn id="35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54" dur="100"/>
                                        <p:tgtEl>
                                          <p:spTgt spid="7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5" fill="hold">
                            <p:stCondLst>
                              <p:cond delay="22000"/>
                            </p:stCondLst>
                            <p:childTnLst>
                              <p:par>
                                <p:cTn id="35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58" dur="100"/>
                                        <p:tgtEl>
                                          <p:spTgt spid="75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9" fill="hold">
                            <p:stCondLst>
                              <p:cond delay="22100"/>
                            </p:stCondLst>
                            <p:childTnLst>
                              <p:par>
                                <p:cTn id="35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62" dur="100"/>
                                        <p:tgtEl>
                                          <p:spTgt spid="75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3" fill="hold">
                            <p:stCondLst>
                              <p:cond delay="22200"/>
                            </p:stCondLst>
                            <p:childTnLst>
                              <p:par>
                                <p:cTn id="35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66" dur="100"/>
                                        <p:tgtEl>
                                          <p:spTgt spid="75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7" fill="hold">
                            <p:stCondLst>
                              <p:cond delay="22300"/>
                            </p:stCondLst>
                            <p:childTnLst>
                              <p:par>
                                <p:cTn id="35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70" dur="100"/>
                                        <p:tgtEl>
                                          <p:spTgt spid="75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1" fill="hold">
                            <p:stCondLst>
                              <p:cond delay="22400"/>
                            </p:stCondLst>
                            <p:childTnLst>
                              <p:par>
                                <p:cTn id="35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74" dur="100"/>
                                        <p:tgtEl>
                                          <p:spTgt spid="75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5" fill="hold">
                            <p:stCondLst>
                              <p:cond delay="22500"/>
                            </p:stCondLst>
                            <p:childTnLst>
                              <p:par>
                                <p:cTn id="35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78" dur="100"/>
                                        <p:tgtEl>
                                          <p:spTgt spid="75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9" fill="hold">
                            <p:stCondLst>
                              <p:cond delay="22600"/>
                            </p:stCondLst>
                            <p:childTnLst>
                              <p:par>
                                <p:cTn id="35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82" dur="100"/>
                                        <p:tgtEl>
                                          <p:spTgt spid="75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3" fill="hold">
                            <p:stCondLst>
                              <p:cond delay="22700"/>
                            </p:stCondLst>
                            <p:childTnLst>
                              <p:par>
                                <p:cTn id="35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86" dur="100"/>
                                        <p:tgtEl>
                                          <p:spTgt spid="75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7" fill="hold">
                            <p:stCondLst>
                              <p:cond delay="22800"/>
                            </p:stCondLst>
                            <p:childTnLst>
                              <p:par>
                                <p:cTn id="35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90" dur="100"/>
                                        <p:tgtEl>
                                          <p:spTgt spid="75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1" fill="hold">
                            <p:stCondLst>
                              <p:cond delay="22900"/>
                            </p:stCondLst>
                            <p:childTnLst>
                              <p:par>
                                <p:cTn id="35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94" dur="100"/>
                                        <p:tgtEl>
                                          <p:spTgt spid="75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5" fill="hold">
                            <p:stCondLst>
                              <p:cond delay="23000"/>
                            </p:stCondLst>
                            <p:childTnLst>
                              <p:par>
                                <p:cTn id="35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98" dur="100"/>
                                        <p:tgtEl>
                                          <p:spTgt spid="75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9" fill="hold">
                            <p:stCondLst>
                              <p:cond delay="23100"/>
                            </p:stCondLst>
                            <p:childTnLst>
                              <p:par>
                                <p:cTn id="36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02" dur="100"/>
                                        <p:tgtEl>
                                          <p:spTgt spid="75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3" fill="hold">
                            <p:stCondLst>
                              <p:cond delay="23200"/>
                            </p:stCondLst>
                            <p:childTnLst>
                              <p:par>
                                <p:cTn id="36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06" dur="100"/>
                                        <p:tgtEl>
                                          <p:spTgt spid="75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7" fill="hold">
                            <p:stCondLst>
                              <p:cond delay="23300"/>
                            </p:stCondLst>
                            <p:childTnLst>
                              <p:par>
                                <p:cTn id="36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10" dur="100"/>
                                        <p:tgtEl>
                                          <p:spTgt spid="75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1" fill="hold">
                            <p:stCondLst>
                              <p:cond delay="23400"/>
                            </p:stCondLst>
                            <p:childTnLst>
                              <p:par>
                                <p:cTn id="36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14" dur="100"/>
                                        <p:tgtEl>
                                          <p:spTgt spid="75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5" fill="hold">
                            <p:stCondLst>
                              <p:cond delay="23500"/>
                            </p:stCondLst>
                            <p:childTnLst>
                              <p:par>
                                <p:cTn id="36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18" dur="100"/>
                                        <p:tgtEl>
                                          <p:spTgt spid="75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9" fill="hold">
                            <p:stCondLst>
                              <p:cond delay="23600"/>
                            </p:stCondLst>
                            <p:childTnLst>
                              <p:par>
                                <p:cTn id="36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22" dur="100"/>
                                        <p:tgtEl>
                                          <p:spTgt spid="75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3" fill="hold">
                            <p:stCondLst>
                              <p:cond delay="23700"/>
                            </p:stCondLst>
                            <p:childTnLst>
                              <p:par>
                                <p:cTn id="36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26" dur="100"/>
                                        <p:tgtEl>
                                          <p:spTgt spid="75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7" fill="hold">
                            <p:stCondLst>
                              <p:cond delay="23800"/>
                            </p:stCondLst>
                            <p:childTnLst>
                              <p:par>
                                <p:cTn id="36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30" dur="100"/>
                                        <p:tgtEl>
                                          <p:spTgt spid="75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1" fill="hold">
                            <p:stCondLst>
                              <p:cond delay="23900"/>
                            </p:stCondLst>
                            <p:childTnLst>
                              <p:par>
                                <p:cTn id="36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34" dur="100"/>
                                        <p:tgtEl>
                                          <p:spTgt spid="75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5" fill="hold">
                            <p:stCondLst>
                              <p:cond delay="24000"/>
                            </p:stCondLst>
                            <p:childTnLst>
                              <p:par>
                                <p:cTn id="36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38" dur="100"/>
                                        <p:tgtEl>
                                          <p:spTgt spid="75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9" fill="hold">
                            <p:stCondLst>
                              <p:cond delay="24100"/>
                            </p:stCondLst>
                            <p:childTnLst>
                              <p:par>
                                <p:cTn id="36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42" dur="100"/>
                                        <p:tgtEl>
                                          <p:spTgt spid="75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3" fill="hold">
                            <p:stCondLst>
                              <p:cond delay="24200"/>
                            </p:stCondLst>
                            <p:childTnLst>
                              <p:par>
                                <p:cTn id="36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46" dur="100"/>
                                        <p:tgtEl>
                                          <p:spTgt spid="75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7" fill="hold">
                            <p:stCondLst>
                              <p:cond delay="24300"/>
                            </p:stCondLst>
                            <p:childTnLst>
                              <p:par>
                                <p:cTn id="36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50" dur="100"/>
                                        <p:tgtEl>
                                          <p:spTgt spid="75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1" fill="hold">
                            <p:stCondLst>
                              <p:cond delay="24400"/>
                            </p:stCondLst>
                            <p:childTnLst>
                              <p:par>
                                <p:cTn id="36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54" dur="100"/>
                                        <p:tgtEl>
                                          <p:spTgt spid="75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5" fill="hold">
                            <p:stCondLst>
                              <p:cond delay="24500"/>
                            </p:stCondLst>
                            <p:childTnLst>
                              <p:par>
                                <p:cTn id="36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58" dur="100"/>
                                        <p:tgtEl>
                                          <p:spTgt spid="7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9" fill="hold">
                            <p:stCondLst>
                              <p:cond delay="24600"/>
                            </p:stCondLst>
                            <p:childTnLst>
                              <p:par>
                                <p:cTn id="36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62" dur="100"/>
                                        <p:tgtEl>
                                          <p:spTgt spid="75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3" fill="hold">
                            <p:stCondLst>
                              <p:cond delay="24700"/>
                            </p:stCondLst>
                            <p:childTnLst>
                              <p:par>
                                <p:cTn id="36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66" dur="100"/>
                                        <p:tgtEl>
                                          <p:spTgt spid="75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7" fill="hold">
                            <p:stCondLst>
                              <p:cond delay="24800"/>
                            </p:stCondLst>
                            <p:childTnLst>
                              <p:par>
                                <p:cTn id="36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70" dur="100"/>
                                        <p:tgtEl>
                                          <p:spTgt spid="75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1" fill="hold">
                            <p:stCondLst>
                              <p:cond delay="24900"/>
                            </p:stCondLst>
                            <p:childTnLst>
                              <p:par>
                                <p:cTn id="36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74" dur="100"/>
                                        <p:tgtEl>
                                          <p:spTgt spid="75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5" fill="hold">
                            <p:stCondLst>
                              <p:cond delay="25000"/>
                            </p:stCondLst>
                            <p:childTnLst>
                              <p:par>
                                <p:cTn id="36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78" dur="100"/>
                                        <p:tgtEl>
                                          <p:spTgt spid="75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9" fill="hold">
                            <p:stCondLst>
                              <p:cond delay="25100"/>
                            </p:stCondLst>
                            <p:childTnLst>
                              <p:par>
                                <p:cTn id="36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82" dur="100"/>
                                        <p:tgtEl>
                                          <p:spTgt spid="75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3" fill="hold">
                            <p:stCondLst>
                              <p:cond delay="25200"/>
                            </p:stCondLst>
                            <p:childTnLst>
                              <p:par>
                                <p:cTn id="36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86" dur="100"/>
                                        <p:tgtEl>
                                          <p:spTgt spid="75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7" fill="hold">
                            <p:stCondLst>
                              <p:cond delay="25300"/>
                            </p:stCondLst>
                            <p:childTnLst>
                              <p:par>
                                <p:cTn id="36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90" dur="100"/>
                                        <p:tgtEl>
                                          <p:spTgt spid="75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1" fill="hold">
                            <p:stCondLst>
                              <p:cond delay="25400"/>
                            </p:stCondLst>
                            <p:childTnLst>
                              <p:par>
                                <p:cTn id="36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94" dur="100"/>
                                        <p:tgtEl>
                                          <p:spTgt spid="75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5" fill="hold">
                            <p:stCondLst>
                              <p:cond delay="25500"/>
                            </p:stCondLst>
                            <p:childTnLst>
                              <p:par>
                                <p:cTn id="36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98" dur="100"/>
                                        <p:tgtEl>
                                          <p:spTgt spid="75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9" fill="hold">
                            <p:stCondLst>
                              <p:cond delay="25600"/>
                            </p:stCondLst>
                            <p:childTnLst>
                              <p:par>
                                <p:cTn id="37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02" dur="100"/>
                                        <p:tgtEl>
                                          <p:spTgt spid="75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3" fill="hold">
                            <p:stCondLst>
                              <p:cond delay="25700"/>
                            </p:stCondLst>
                            <p:childTnLst>
                              <p:par>
                                <p:cTn id="37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06" dur="100"/>
                                        <p:tgtEl>
                                          <p:spTgt spid="75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7" fill="hold">
                            <p:stCondLst>
                              <p:cond delay="25800"/>
                            </p:stCondLst>
                            <p:childTnLst>
                              <p:par>
                                <p:cTn id="37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10" dur="100"/>
                                        <p:tgtEl>
                                          <p:spTgt spid="75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1" fill="hold">
                            <p:stCondLst>
                              <p:cond delay="25900"/>
                            </p:stCondLst>
                            <p:childTnLst>
                              <p:par>
                                <p:cTn id="37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14" dur="100"/>
                                        <p:tgtEl>
                                          <p:spTgt spid="7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5" fill="hold">
                            <p:stCondLst>
                              <p:cond delay="26000"/>
                            </p:stCondLst>
                            <p:childTnLst>
                              <p:par>
                                <p:cTn id="37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18" dur="100"/>
                                        <p:tgtEl>
                                          <p:spTgt spid="75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9" fill="hold">
                            <p:stCondLst>
                              <p:cond delay="26100"/>
                            </p:stCondLst>
                            <p:childTnLst>
                              <p:par>
                                <p:cTn id="37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22" dur="100"/>
                                        <p:tgtEl>
                                          <p:spTgt spid="75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3" fill="hold">
                            <p:stCondLst>
                              <p:cond delay="26200"/>
                            </p:stCondLst>
                            <p:childTnLst>
                              <p:par>
                                <p:cTn id="37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26" dur="100"/>
                                        <p:tgtEl>
                                          <p:spTgt spid="75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7" fill="hold">
                            <p:stCondLst>
                              <p:cond delay="26300"/>
                            </p:stCondLst>
                            <p:childTnLst>
                              <p:par>
                                <p:cTn id="37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30" dur="100"/>
                                        <p:tgtEl>
                                          <p:spTgt spid="75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1" fill="hold">
                            <p:stCondLst>
                              <p:cond delay="26400"/>
                            </p:stCondLst>
                            <p:childTnLst>
                              <p:par>
                                <p:cTn id="37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34" dur="100"/>
                                        <p:tgtEl>
                                          <p:spTgt spid="75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5" fill="hold">
                            <p:stCondLst>
                              <p:cond delay="26500"/>
                            </p:stCondLst>
                            <p:childTnLst>
                              <p:par>
                                <p:cTn id="37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38" dur="100"/>
                                        <p:tgtEl>
                                          <p:spTgt spid="75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9" fill="hold">
                            <p:stCondLst>
                              <p:cond delay="26600"/>
                            </p:stCondLst>
                            <p:childTnLst>
                              <p:par>
                                <p:cTn id="37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42" dur="100"/>
                                        <p:tgtEl>
                                          <p:spTgt spid="75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3" fill="hold">
                            <p:stCondLst>
                              <p:cond delay="26700"/>
                            </p:stCondLst>
                            <p:childTnLst>
                              <p:par>
                                <p:cTn id="37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46" dur="100"/>
                                        <p:tgtEl>
                                          <p:spTgt spid="75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7" fill="hold">
                            <p:stCondLst>
                              <p:cond delay="26800"/>
                            </p:stCondLst>
                            <p:childTnLst>
                              <p:par>
                                <p:cTn id="37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50" dur="100"/>
                                        <p:tgtEl>
                                          <p:spTgt spid="75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1" fill="hold">
                            <p:stCondLst>
                              <p:cond delay="26900"/>
                            </p:stCondLst>
                            <p:childTnLst>
                              <p:par>
                                <p:cTn id="37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54" dur="100"/>
                                        <p:tgtEl>
                                          <p:spTgt spid="75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5" fill="hold">
                            <p:stCondLst>
                              <p:cond delay="27000"/>
                            </p:stCondLst>
                            <p:childTnLst>
                              <p:par>
                                <p:cTn id="37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58" dur="100"/>
                                        <p:tgtEl>
                                          <p:spTgt spid="75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9" fill="hold">
                            <p:stCondLst>
                              <p:cond delay="27100"/>
                            </p:stCondLst>
                            <p:childTnLst>
                              <p:par>
                                <p:cTn id="37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62" dur="100"/>
                                        <p:tgtEl>
                                          <p:spTgt spid="75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3" fill="hold">
                            <p:stCondLst>
                              <p:cond delay="27200"/>
                            </p:stCondLst>
                            <p:childTnLst>
                              <p:par>
                                <p:cTn id="37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66" dur="100"/>
                                        <p:tgtEl>
                                          <p:spTgt spid="75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7" fill="hold">
                            <p:stCondLst>
                              <p:cond delay="27300"/>
                            </p:stCondLst>
                            <p:childTnLst>
                              <p:par>
                                <p:cTn id="37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70" dur="100"/>
                                        <p:tgtEl>
                                          <p:spTgt spid="7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1" fill="hold">
                            <p:stCondLst>
                              <p:cond delay="27400"/>
                            </p:stCondLst>
                            <p:childTnLst>
                              <p:par>
                                <p:cTn id="37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74" dur="100"/>
                                        <p:tgtEl>
                                          <p:spTgt spid="7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5" fill="hold">
                            <p:stCondLst>
                              <p:cond delay="27500"/>
                            </p:stCondLst>
                            <p:childTnLst>
                              <p:par>
                                <p:cTn id="37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78" dur="100"/>
                                        <p:tgtEl>
                                          <p:spTgt spid="7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9" fill="hold">
                            <p:stCondLst>
                              <p:cond delay="27600"/>
                            </p:stCondLst>
                            <p:childTnLst>
                              <p:par>
                                <p:cTn id="37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82" dur="100"/>
                                        <p:tgtEl>
                                          <p:spTgt spid="7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3" fill="hold">
                            <p:stCondLst>
                              <p:cond delay="27700"/>
                            </p:stCondLst>
                            <p:childTnLst>
                              <p:par>
                                <p:cTn id="37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86" dur="100"/>
                                        <p:tgtEl>
                                          <p:spTgt spid="7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7" fill="hold">
                            <p:stCondLst>
                              <p:cond delay="27800"/>
                            </p:stCondLst>
                            <p:childTnLst>
                              <p:par>
                                <p:cTn id="37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90" dur="100"/>
                                        <p:tgtEl>
                                          <p:spTgt spid="7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1" fill="hold">
                            <p:stCondLst>
                              <p:cond delay="27900"/>
                            </p:stCondLst>
                            <p:childTnLst>
                              <p:par>
                                <p:cTn id="37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94" dur="100"/>
                                        <p:tgtEl>
                                          <p:spTgt spid="7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5" fill="hold">
                            <p:stCondLst>
                              <p:cond delay="28000"/>
                            </p:stCondLst>
                            <p:childTnLst>
                              <p:par>
                                <p:cTn id="37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98" dur="100"/>
                                        <p:tgtEl>
                                          <p:spTgt spid="7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9" fill="hold">
                            <p:stCondLst>
                              <p:cond delay="28100"/>
                            </p:stCondLst>
                            <p:childTnLst>
                              <p:par>
                                <p:cTn id="38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02" dur="100"/>
                                        <p:tgtEl>
                                          <p:spTgt spid="7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3" fill="hold">
                            <p:stCondLst>
                              <p:cond delay="28200"/>
                            </p:stCondLst>
                            <p:childTnLst>
                              <p:par>
                                <p:cTn id="38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06" dur="100"/>
                                        <p:tgtEl>
                                          <p:spTgt spid="7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7" fill="hold">
                            <p:stCondLst>
                              <p:cond delay="28300"/>
                            </p:stCondLst>
                            <p:childTnLst>
                              <p:par>
                                <p:cTn id="38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10" dur="100"/>
                                        <p:tgtEl>
                                          <p:spTgt spid="7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1" fill="hold">
                            <p:stCondLst>
                              <p:cond delay="28400"/>
                            </p:stCondLst>
                            <p:childTnLst>
                              <p:par>
                                <p:cTn id="38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14" dur="100"/>
                                        <p:tgtEl>
                                          <p:spTgt spid="75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5" fill="hold">
                            <p:stCondLst>
                              <p:cond delay="28500"/>
                            </p:stCondLst>
                            <p:childTnLst>
                              <p:par>
                                <p:cTn id="38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18" dur="100"/>
                                        <p:tgtEl>
                                          <p:spTgt spid="7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9" fill="hold">
                            <p:stCondLst>
                              <p:cond delay="28600"/>
                            </p:stCondLst>
                            <p:childTnLst>
                              <p:par>
                                <p:cTn id="38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22" dur="100"/>
                                        <p:tgtEl>
                                          <p:spTgt spid="7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3" fill="hold">
                            <p:stCondLst>
                              <p:cond delay="28700"/>
                            </p:stCondLst>
                            <p:childTnLst>
                              <p:par>
                                <p:cTn id="38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26" dur="100"/>
                                        <p:tgtEl>
                                          <p:spTgt spid="7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7" fill="hold">
                            <p:stCondLst>
                              <p:cond delay="28800"/>
                            </p:stCondLst>
                            <p:childTnLst>
                              <p:par>
                                <p:cTn id="38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30" dur="100"/>
                                        <p:tgtEl>
                                          <p:spTgt spid="7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1" fill="hold">
                            <p:stCondLst>
                              <p:cond delay="28900"/>
                            </p:stCondLst>
                            <p:childTnLst>
                              <p:par>
                                <p:cTn id="38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34" dur="100"/>
                                        <p:tgtEl>
                                          <p:spTgt spid="7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5" fill="hold">
                            <p:stCondLst>
                              <p:cond delay="29000"/>
                            </p:stCondLst>
                            <p:childTnLst>
                              <p:par>
                                <p:cTn id="38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38" dur="100"/>
                                        <p:tgtEl>
                                          <p:spTgt spid="7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9" fill="hold">
                            <p:stCondLst>
                              <p:cond delay="29100"/>
                            </p:stCondLst>
                            <p:childTnLst>
                              <p:par>
                                <p:cTn id="38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42" dur="100"/>
                                        <p:tgtEl>
                                          <p:spTgt spid="7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3" fill="hold">
                            <p:stCondLst>
                              <p:cond delay="29200"/>
                            </p:stCondLst>
                            <p:childTnLst>
                              <p:par>
                                <p:cTn id="38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46" dur="100"/>
                                        <p:tgtEl>
                                          <p:spTgt spid="7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7" fill="hold">
                            <p:stCondLst>
                              <p:cond delay="29300"/>
                            </p:stCondLst>
                            <p:childTnLst>
                              <p:par>
                                <p:cTn id="38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50" dur="100"/>
                                        <p:tgtEl>
                                          <p:spTgt spid="75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1" fill="hold">
                            <p:stCondLst>
                              <p:cond delay="29400"/>
                            </p:stCondLst>
                            <p:childTnLst>
                              <p:par>
                                <p:cTn id="38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54" dur="100"/>
                                        <p:tgtEl>
                                          <p:spTgt spid="75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38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58" dur="100"/>
                                        <p:tgtEl>
                                          <p:spTgt spid="75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9" fill="hold">
                            <p:stCondLst>
                              <p:cond delay="29600"/>
                            </p:stCondLst>
                            <p:childTnLst>
                              <p:par>
                                <p:cTn id="38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62" dur="100"/>
                                        <p:tgtEl>
                                          <p:spTgt spid="75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3" fill="hold">
                            <p:stCondLst>
                              <p:cond delay="29700"/>
                            </p:stCondLst>
                            <p:childTnLst>
                              <p:par>
                                <p:cTn id="38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66" dur="100"/>
                                        <p:tgtEl>
                                          <p:spTgt spid="75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7" fill="hold">
                            <p:stCondLst>
                              <p:cond delay="29800"/>
                            </p:stCondLst>
                            <p:childTnLst>
                              <p:par>
                                <p:cTn id="38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70" dur="100"/>
                                        <p:tgtEl>
                                          <p:spTgt spid="75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1" fill="hold">
                            <p:stCondLst>
                              <p:cond delay="29900"/>
                            </p:stCondLst>
                            <p:childTnLst>
                              <p:par>
                                <p:cTn id="38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74" dur="100"/>
                                        <p:tgtEl>
                                          <p:spTgt spid="75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5" fill="hold">
                            <p:stCondLst>
                              <p:cond delay="30000"/>
                            </p:stCondLst>
                            <p:childTnLst>
                              <p:par>
                                <p:cTn id="38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78" dur="100"/>
                                        <p:tgtEl>
                                          <p:spTgt spid="75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9" fill="hold">
                            <p:stCondLst>
                              <p:cond delay="30100"/>
                            </p:stCondLst>
                            <p:childTnLst>
                              <p:par>
                                <p:cTn id="38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82" dur="100"/>
                                        <p:tgtEl>
                                          <p:spTgt spid="75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3" fill="hold">
                            <p:stCondLst>
                              <p:cond delay="30200"/>
                            </p:stCondLst>
                            <p:childTnLst>
                              <p:par>
                                <p:cTn id="38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86" dur="100"/>
                                        <p:tgtEl>
                                          <p:spTgt spid="75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7" fill="hold">
                            <p:stCondLst>
                              <p:cond delay="30300"/>
                            </p:stCondLst>
                            <p:childTnLst>
                              <p:par>
                                <p:cTn id="38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90" dur="100"/>
                                        <p:tgtEl>
                                          <p:spTgt spid="75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1" fill="hold">
                            <p:stCondLst>
                              <p:cond delay="30400"/>
                            </p:stCondLst>
                            <p:childTnLst>
                              <p:par>
                                <p:cTn id="38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94" dur="100"/>
                                        <p:tgtEl>
                                          <p:spTgt spid="75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5" fill="hold">
                            <p:stCondLst>
                              <p:cond delay="30500"/>
                            </p:stCondLst>
                            <p:childTnLst>
                              <p:par>
                                <p:cTn id="38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98" dur="100"/>
                                        <p:tgtEl>
                                          <p:spTgt spid="7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9" fill="hold">
                            <p:stCondLst>
                              <p:cond delay="30600"/>
                            </p:stCondLst>
                            <p:childTnLst>
                              <p:par>
                                <p:cTn id="39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02" dur="100"/>
                                        <p:tgtEl>
                                          <p:spTgt spid="75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3" fill="hold">
                            <p:stCondLst>
                              <p:cond delay="30700"/>
                            </p:stCondLst>
                            <p:childTnLst>
                              <p:par>
                                <p:cTn id="39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06" dur="100"/>
                                        <p:tgtEl>
                                          <p:spTgt spid="75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7" fill="hold">
                            <p:stCondLst>
                              <p:cond delay="30800"/>
                            </p:stCondLst>
                            <p:childTnLst>
                              <p:par>
                                <p:cTn id="39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10" dur="100"/>
                                        <p:tgtEl>
                                          <p:spTgt spid="75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1" fill="hold">
                            <p:stCondLst>
                              <p:cond delay="30900"/>
                            </p:stCondLst>
                            <p:childTnLst>
                              <p:par>
                                <p:cTn id="39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14" dur="100"/>
                                        <p:tgtEl>
                                          <p:spTgt spid="75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5" fill="hold">
                            <p:stCondLst>
                              <p:cond delay="31000"/>
                            </p:stCondLst>
                            <p:childTnLst>
                              <p:par>
                                <p:cTn id="39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18" dur="100"/>
                                        <p:tgtEl>
                                          <p:spTgt spid="75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9" fill="hold">
                            <p:stCondLst>
                              <p:cond delay="31100"/>
                            </p:stCondLst>
                            <p:childTnLst>
                              <p:par>
                                <p:cTn id="39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22" dur="100"/>
                                        <p:tgtEl>
                                          <p:spTgt spid="75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3" fill="hold">
                            <p:stCondLst>
                              <p:cond delay="31200"/>
                            </p:stCondLst>
                            <p:childTnLst>
                              <p:par>
                                <p:cTn id="39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26" dur="100"/>
                                        <p:tgtEl>
                                          <p:spTgt spid="75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7" fill="hold">
                            <p:stCondLst>
                              <p:cond delay="31300"/>
                            </p:stCondLst>
                            <p:childTnLst>
                              <p:par>
                                <p:cTn id="39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30" dur="100"/>
                                        <p:tgtEl>
                                          <p:spTgt spid="75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1" fill="hold">
                            <p:stCondLst>
                              <p:cond delay="31400"/>
                            </p:stCondLst>
                            <p:childTnLst>
                              <p:par>
                                <p:cTn id="39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34" dur="100"/>
                                        <p:tgtEl>
                                          <p:spTgt spid="75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5" fill="hold">
                            <p:stCondLst>
                              <p:cond delay="31500"/>
                            </p:stCondLst>
                            <p:childTnLst>
                              <p:par>
                                <p:cTn id="39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38" dur="100"/>
                                        <p:tgtEl>
                                          <p:spTgt spid="75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9" fill="hold">
                            <p:stCondLst>
                              <p:cond delay="31600"/>
                            </p:stCondLst>
                            <p:childTnLst>
                              <p:par>
                                <p:cTn id="39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42" dur="100"/>
                                        <p:tgtEl>
                                          <p:spTgt spid="75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3" fill="hold">
                            <p:stCondLst>
                              <p:cond delay="31700"/>
                            </p:stCondLst>
                            <p:childTnLst>
                              <p:par>
                                <p:cTn id="39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46" dur="100"/>
                                        <p:tgtEl>
                                          <p:spTgt spid="75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7" fill="hold">
                      <p:stCondLst>
                        <p:cond delay="indefinite"/>
                      </p:stCondLst>
                      <p:childTnLst>
                        <p:par>
                          <p:cTn id="3948" fill="hold">
                            <p:stCondLst>
                              <p:cond delay="0"/>
                            </p:stCondLst>
                            <p:childTnLst>
                              <p:par>
                                <p:cTn id="39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51" dur="500"/>
                                        <p:tgtEl>
                                          <p:spTgt spid="76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54" dur="500"/>
                                        <p:tgtEl>
                                          <p:spTgt spid="7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80" grpId="0" animBg="1"/>
      <p:bldP spid="73388" grpId="0" animBg="1"/>
      <p:bldP spid="73393" grpId="0" animBg="1"/>
      <p:bldP spid="73394" grpId="0" animBg="1"/>
      <p:bldP spid="73395" grpId="0" animBg="1"/>
      <p:bldP spid="73396" grpId="0" animBg="1"/>
      <p:bldP spid="73397" grpId="0" animBg="1"/>
      <p:bldP spid="73398" grpId="0" animBg="1"/>
      <p:bldP spid="73399" grpId="0" animBg="1"/>
      <p:bldP spid="73400" grpId="0" animBg="1"/>
      <p:bldP spid="73401" grpId="0" animBg="1"/>
      <p:bldP spid="73402" grpId="0" animBg="1"/>
      <p:bldP spid="73403" grpId="0" animBg="1"/>
      <p:bldP spid="73404" grpId="0" animBg="1"/>
      <p:bldP spid="73405" grpId="0" animBg="1"/>
      <p:bldP spid="73406" grpId="0" animBg="1"/>
      <p:bldP spid="73407" grpId="0" animBg="1"/>
      <p:bldP spid="73408" grpId="0" animBg="1"/>
      <p:bldP spid="73409" grpId="0" animBg="1"/>
      <p:bldP spid="73410" grpId="0" animBg="1"/>
      <p:bldP spid="73411" grpId="0" animBg="1"/>
      <p:bldP spid="73412" grpId="0" animBg="1"/>
      <p:bldP spid="73413" grpId="0" animBg="1"/>
      <p:bldP spid="73414" grpId="0" animBg="1"/>
      <p:bldP spid="73415" grpId="0" animBg="1"/>
      <p:bldP spid="73416" grpId="0" animBg="1"/>
      <p:bldP spid="73417" grpId="0" animBg="1"/>
      <p:bldP spid="73418" grpId="0" animBg="1"/>
      <p:bldP spid="73419" grpId="0" animBg="1"/>
      <p:bldP spid="73420" grpId="0" animBg="1"/>
      <p:bldP spid="73421" grpId="0" animBg="1"/>
      <p:bldP spid="73422" grpId="0" animBg="1"/>
      <p:bldP spid="73423" grpId="0" animBg="1"/>
      <p:bldP spid="73424" grpId="0" animBg="1"/>
      <p:bldP spid="73425" grpId="0" animBg="1"/>
      <p:bldP spid="73426" grpId="0" animBg="1"/>
      <p:bldP spid="73427" grpId="0" animBg="1"/>
      <p:bldP spid="73428" grpId="0" animBg="1"/>
      <p:bldP spid="73429" grpId="0" animBg="1"/>
      <p:bldP spid="73430" grpId="0" animBg="1"/>
      <p:bldP spid="73431" grpId="0" animBg="1"/>
      <p:bldP spid="73432" grpId="0" animBg="1"/>
      <p:bldP spid="73433" grpId="0" animBg="1"/>
      <p:bldP spid="73434" grpId="0" animBg="1"/>
      <p:bldP spid="73435" grpId="0" animBg="1"/>
      <p:bldP spid="73436" grpId="0" animBg="1"/>
      <p:bldP spid="73437" grpId="0" animBg="1"/>
      <p:bldP spid="73438" grpId="0" animBg="1"/>
      <p:bldP spid="73439" grpId="0" animBg="1"/>
      <p:bldP spid="73440" grpId="0" animBg="1"/>
      <p:bldP spid="73441" grpId="0" animBg="1"/>
      <p:bldP spid="73442" grpId="0" animBg="1"/>
      <p:bldP spid="73443" grpId="0" animBg="1"/>
      <p:bldP spid="73444" grpId="0" animBg="1"/>
      <p:bldP spid="73445" grpId="0" animBg="1"/>
      <p:bldP spid="73446" grpId="0" animBg="1"/>
      <p:bldP spid="73447" grpId="0" animBg="1"/>
      <p:bldP spid="73448" grpId="0" animBg="1"/>
      <p:bldP spid="73449" grpId="0" animBg="1"/>
      <p:bldP spid="73450" grpId="0" animBg="1"/>
      <p:bldP spid="73451" grpId="0" animBg="1"/>
      <p:bldP spid="73452" grpId="0" animBg="1"/>
      <p:bldP spid="73453" grpId="0" animBg="1"/>
      <p:bldP spid="73454" grpId="0" animBg="1"/>
      <p:bldP spid="73455" grpId="0" animBg="1"/>
      <p:bldP spid="73456" grpId="0" animBg="1"/>
      <p:bldP spid="73722" grpId="0" animBg="1"/>
      <p:bldP spid="73723" grpId="0" animBg="1"/>
      <p:bldP spid="73724" grpId="0" animBg="1"/>
      <p:bldP spid="73725" grpId="0" animBg="1"/>
      <p:bldP spid="73726" grpId="0" animBg="1"/>
      <p:bldP spid="73727" grpId="0" animBg="1"/>
      <p:bldP spid="73728" grpId="0" animBg="1"/>
      <p:bldP spid="73729" grpId="0" animBg="1"/>
      <p:bldP spid="73730" grpId="0" animBg="1"/>
      <p:bldP spid="73731" grpId="0" animBg="1"/>
      <p:bldP spid="73732" grpId="0" animBg="1"/>
      <p:bldP spid="73733" grpId="0" animBg="1"/>
      <p:bldP spid="73734" grpId="0" animBg="1"/>
      <p:bldP spid="73735" grpId="0" animBg="1"/>
      <p:bldP spid="73736" grpId="0" animBg="1"/>
      <p:bldP spid="73737" grpId="0" animBg="1"/>
      <p:bldP spid="73738" grpId="0" animBg="1"/>
      <p:bldP spid="73739" grpId="0" animBg="1"/>
      <p:bldP spid="73740" grpId="0" animBg="1"/>
      <p:bldP spid="73741" grpId="0" animBg="1"/>
      <p:bldP spid="73742" grpId="0" animBg="1"/>
      <p:bldP spid="73743" grpId="0" animBg="1"/>
      <p:bldP spid="73744" grpId="0" animBg="1"/>
      <p:bldP spid="73745" grpId="0" animBg="1"/>
      <p:bldP spid="73746" grpId="0" animBg="1"/>
      <p:bldP spid="73747" grpId="0" animBg="1"/>
      <p:bldP spid="73748" grpId="0" animBg="1"/>
      <p:bldP spid="73749" grpId="0" animBg="1"/>
      <p:bldP spid="73750" grpId="0" animBg="1"/>
      <p:bldP spid="73751" grpId="0" animBg="1"/>
      <p:bldP spid="73752" grpId="0" animBg="1"/>
      <p:bldP spid="73753" grpId="0" animBg="1"/>
      <p:bldP spid="73754" grpId="0" animBg="1"/>
      <p:bldP spid="73757" grpId="0" animBg="1"/>
      <p:bldP spid="73758" grpId="0" animBg="1"/>
      <p:bldP spid="73759" grpId="0" animBg="1"/>
      <p:bldP spid="73760" grpId="0" animBg="1"/>
      <p:bldP spid="73761" grpId="0" animBg="1"/>
      <p:bldP spid="73762" grpId="0" animBg="1"/>
      <p:bldP spid="73763" grpId="0" animBg="1"/>
      <p:bldP spid="73764" grpId="0" animBg="1"/>
      <p:bldP spid="73765" grpId="0" animBg="1"/>
      <p:bldP spid="73766" grpId="0" animBg="1"/>
      <p:bldP spid="73767" grpId="0" animBg="1"/>
      <p:bldP spid="73768" grpId="0" animBg="1"/>
      <p:bldP spid="73769" grpId="0" animBg="1"/>
      <p:bldP spid="73770" grpId="0" animBg="1"/>
      <p:bldP spid="73771" grpId="0" animBg="1"/>
      <p:bldP spid="73772" grpId="0" animBg="1"/>
      <p:bldP spid="73773" grpId="0" animBg="1"/>
      <p:bldP spid="73774" grpId="0" animBg="1"/>
      <p:bldP spid="73775" grpId="0" animBg="1"/>
      <p:bldP spid="73776" grpId="0" animBg="1"/>
      <p:bldP spid="73777" grpId="0" animBg="1"/>
      <p:bldP spid="73778" grpId="0" animBg="1"/>
      <p:bldP spid="73779" grpId="0" animBg="1"/>
      <p:bldP spid="73780" grpId="0" animBg="1"/>
      <p:bldP spid="73781" grpId="0" animBg="1"/>
      <p:bldP spid="73782" grpId="0" animBg="1"/>
      <p:bldP spid="73783" grpId="0" animBg="1"/>
      <p:bldP spid="73784" grpId="0" animBg="1"/>
      <p:bldP spid="73785" grpId="0" animBg="1"/>
      <p:bldP spid="73787" grpId="0" animBg="1"/>
      <p:bldP spid="73788" grpId="0" animBg="1"/>
      <p:bldP spid="73789" grpId="0" animBg="1"/>
      <p:bldP spid="73790" grpId="0" animBg="1"/>
      <p:bldP spid="73791" grpId="0" animBg="1"/>
      <p:bldP spid="73792" grpId="0" animBg="1"/>
      <p:bldP spid="73793" grpId="0" animBg="1"/>
      <p:bldP spid="73794" grpId="0" animBg="1"/>
      <p:bldP spid="73795" grpId="0" animBg="1"/>
      <p:bldP spid="73796" grpId="0" animBg="1"/>
      <p:bldP spid="73797" grpId="0" animBg="1"/>
      <p:bldP spid="73798" grpId="0" animBg="1"/>
      <p:bldP spid="73799" grpId="0" animBg="1"/>
      <p:bldP spid="73800" grpId="0" animBg="1"/>
      <p:bldP spid="73801" grpId="0" animBg="1"/>
      <p:bldP spid="73802" grpId="0" animBg="1"/>
      <p:bldP spid="73803" grpId="0" animBg="1"/>
      <p:bldP spid="73804" grpId="0" animBg="1"/>
      <p:bldP spid="73805" grpId="0" animBg="1"/>
      <p:bldP spid="73806" grpId="0" animBg="1"/>
      <p:bldP spid="73807" grpId="0" animBg="1"/>
      <p:bldP spid="73808" grpId="0" animBg="1"/>
      <p:bldP spid="73809" grpId="0" animBg="1"/>
      <p:bldP spid="73810" grpId="0" animBg="1"/>
      <p:bldP spid="73811" grpId="0" animBg="1"/>
      <p:bldP spid="73812" grpId="0" animBg="1"/>
      <p:bldP spid="73813" grpId="0" animBg="1"/>
      <p:bldP spid="73814" grpId="0" animBg="1"/>
      <p:bldP spid="73815" grpId="0" animBg="1"/>
      <p:bldP spid="73816" grpId="0" animBg="1"/>
      <p:bldP spid="73817" grpId="0" animBg="1"/>
      <p:bldP spid="73818" grpId="0" animBg="1"/>
      <p:bldP spid="73819" grpId="0" animBg="1"/>
      <p:bldP spid="73820" grpId="0" animBg="1"/>
      <p:bldP spid="73821" grpId="0" animBg="1"/>
      <p:bldP spid="73822" grpId="0" animBg="1"/>
      <p:bldP spid="73823" grpId="0" animBg="1"/>
      <p:bldP spid="73824" grpId="0" animBg="1"/>
      <p:bldP spid="73825" grpId="0" animBg="1"/>
      <p:bldP spid="73826" grpId="0" animBg="1"/>
      <p:bldP spid="73827" grpId="0" animBg="1"/>
      <p:bldP spid="73828" grpId="0" animBg="1"/>
      <p:bldP spid="73829" grpId="0" animBg="1"/>
      <p:bldP spid="73830" grpId="0" animBg="1"/>
      <p:bldP spid="73831" grpId="0" animBg="1"/>
      <p:bldP spid="73832" grpId="0" animBg="1"/>
      <p:bldP spid="73833" grpId="0" animBg="1"/>
      <p:bldP spid="73834" grpId="0" animBg="1"/>
      <p:bldP spid="73835" grpId="0" animBg="1"/>
      <p:bldP spid="73837" grpId="0" animBg="1"/>
      <p:bldP spid="73838" grpId="0" animBg="1"/>
      <p:bldP spid="73839" grpId="0" animBg="1"/>
      <p:bldP spid="73840" grpId="0" animBg="1"/>
      <p:bldP spid="73841" grpId="0" animBg="1"/>
      <p:bldP spid="73842" grpId="0" animBg="1"/>
      <p:bldP spid="73843" grpId="0" animBg="1"/>
      <p:bldP spid="73851" grpId="0" animBg="1"/>
      <p:bldP spid="73852" grpId="0" animBg="1"/>
      <p:bldP spid="73853" grpId="0" animBg="1"/>
      <p:bldP spid="73854" grpId="0" animBg="1"/>
      <p:bldP spid="73855" grpId="0" animBg="1"/>
      <p:bldP spid="73858" grpId="0" animBg="1"/>
      <p:bldP spid="73859" grpId="0" animBg="1"/>
      <p:bldP spid="73860" grpId="0" animBg="1"/>
      <p:bldP spid="73861" grpId="0" animBg="1"/>
      <p:bldP spid="73862" grpId="0" animBg="1"/>
      <p:bldP spid="73866" grpId="0" animBg="1"/>
      <p:bldP spid="73867" grpId="0" animBg="1"/>
      <p:bldP spid="73868" grpId="0" animBg="1"/>
      <p:bldP spid="73869" grpId="0" animBg="1"/>
      <p:bldP spid="73870" grpId="0" animBg="1"/>
      <p:bldP spid="73871" grpId="0" animBg="1"/>
      <p:bldP spid="73872" grpId="0" animBg="1"/>
      <p:bldP spid="73873" grpId="0" animBg="1"/>
      <p:bldP spid="73874" grpId="0" animBg="1"/>
      <p:bldP spid="73875" grpId="0" animBg="1"/>
      <p:bldP spid="73876" grpId="0" animBg="1"/>
      <p:bldP spid="73877" grpId="0" animBg="1"/>
      <p:bldP spid="73878" grpId="0" animBg="1"/>
      <p:bldP spid="73879" grpId="0" animBg="1"/>
      <p:bldP spid="73880" grpId="0" animBg="1"/>
      <p:bldP spid="73881" grpId="0" animBg="1"/>
      <p:bldP spid="73882" grpId="0" animBg="1"/>
      <p:bldP spid="73883" grpId="0" animBg="1"/>
      <p:bldP spid="73884" grpId="0" animBg="1"/>
      <p:bldP spid="73885" grpId="0" animBg="1"/>
      <p:bldP spid="73886" grpId="0" animBg="1"/>
      <p:bldP spid="73887" grpId="0" animBg="1"/>
      <p:bldP spid="73888" grpId="0" animBg="1"/>
      <p:bldP spid="73889" grpId="0" animBg="1"/>
      <p:bldP spid="73890" grpId="0" animBg="1"/>
      <p:bldP spid="73891" grpId="0" animBg="1"/>
      <p:bldP spid="74203" grpId="0" animBg="1"/>
      <p:bldP spid="74204" grpId="0" animBg="1"/>
      <p:bldP spid="74205" grpId="0" animBg="1"/>
      <p:bldP spid="74206" grpId="0" animBg="1"/>
      <p:bldP spid="74207" grpId="0" animBg="1"/>
      <p:bldP spid="74208" grpId="0" animBg="1"/>
      <p:bldP spid="74209" grpId="0" animBg="1"/>
      <p:bldP spid="74210" grpId="0" animBg="1"/>
      <p:bldP spid="74211" grpId="0" animBg="1"/>
      <p:bldP spid="74212" grpId="0" animBg="1"/>
      <p:bldP spid="74213" grpId="0" animBg="1"/>
      <p:bldP spid="74214" grpId="0" animBg="1"/>
      <p:bldP spid="74215" grpId="0" animBg="1"/>
      <p:bldP spid="74216" grpId="0" animBg="1"/>
      <p:bldP spid="74217" grpId="0" animBg="1"/>
      <p:bldP spid="74218" grpId="0" animBg="1"/>
      <p:bldP spid="74219" grpId="0" animBg="1"/>
      <p:bldP spid="74220" grpId="0" animBg="1"/>
      <p:bldP spid="74221" grpId="0" animBg="1"/>
      <p:bldP spid="74222" grpId="0" animBg="1"/>
      <p:bldP spid="74223" grpId="0" animBg="1"/>
      <p:bldP spid="74224" grpId="0" animBg="1"/>
      <p:bldP spid="74225" grpId="0" animBg="1"/>
      <p:bldP spid="74226" grpId="0" animBg="1"/>
      <p:bldP spid="74227" grpId="0" animBg="1"/>
      <p:bldP spid="74228" grpId="0" animBg="1"/>
      <p:bldP spid="74229" grpId="0" animBg="1"/>
      <p:bldP spid="74230" grpId="0" animBg="1"/>
      <p:bldP spid="74231" grpId="0" animBg="1"/>
      <p:bldP spid="74232" grpId="0" animBg="1"/>
      <p:bldP spid="74233" grpId="0" animBg="1"/>
      <p:bldP spid="74234" grpId="0" animBg="1"/>
      <p:bldP spid="74235" grpId="0" animBg="1"/>
      <p:bldP spid="74236" grpId="0" animBg="1"/>
      <p:bldP spid="74237" grpId="0" animBg="1"/>
      <p:bldP spid="74238" grpId="0" animBg="1"/>
      <p:bldP spid="74239" grpId="0" animBg="1"/>
      <p:bldP spid="74240" grpId="0" animBg="1"/>
      <p:bldP spid="74241" grpId="0" animBg="1"/>
      <p:bldP spid="74242" grpId="0" animBg="1"/>
      <p:bldP spid="74243" grpId="0" animBg="1"/>
      <p:bldP spid="74244" grpId="0" animBg="1"/>
      <p:bldP spid="74245" grpId="0" animBg="1"/>
      <p:bldP spid="74246" grpId="0" animBg="1"/>
      <p:bldP spid="74247" grpId="0" animBg="1"/>
      <p:bldP spid="74248" grpId="0" animBg="1"/>
      <p:bldP spid="74249" grpId="0" animBg="1"/>
      <p:bldP spid="74250" grpId="0" animBg="1"/>
      <p:bldP spid="74251" grpId="0" animBg="1"/>
      <p:bldP spid="74254" grpId="0" animBg="1"/>
      <p:bldP spid="74255" grpId="0" animBg="1"/>
      <p:bldP spid="74259" grpId="0" animBg="1"/>
      <p:bldP spid="74260" grpId="0" animBg="1"/>
      <p:bldP spid="74261" grpId="0" animBg="1"/>
      <p:bldP spid="74262" grpId="0" animBg="1"/>
      <p:bldP spid="74263" grpId="0" animBg="1"/>
      <p:bldP spid="74264" grpId="0" animBg="1"/>
      <p:bldP spid="74265" grpId="0" animBg="1"/>
      <p:bldP spid="74266" grpId="0" animBg="1"/>
      <p:bldP spid="74267" grpId="0" animBg="1"/>
      <p:bldP spid="74268" grpId="0" animBg="1"/>
      <p:bldP spid="74269" grpId="0" animBg="1"/>
      <p:bldP spid="74270" grpId="0" animBg="1"/>
      <p:bldP spid="74271" grpId="0" animBg="1"/>
      <p:bldP spid="74272" grpId="0" animBg="1"/>
      <p:bldP spid="74273" grpId="0" animBg="1"/>
      <p:bldP spid="74274" grpId="0" animBg="1"/>
      <p:bldP spid="74275" grpId="0" animBg="1"/>
      <p:bldP spid="74276" grpId="0" animBg="1"/>
      <p:bldP spid="74277" grpId="0" animBg="1"/>
      <p:bldP spid="74278" grpId="0" animBg="1"/>
      <p:bldP spid="74279" grpId="0" animBg="1"/>
      <p:bldP spid="74280" grpId="0" animBg="1"/>
      <p:bldP spid="74281" grpId="0" animBg="1"/>
      <p:bldP spid="74282" grpId="0" animBg="1"/>
      <p:bldP spid="74283" grpId="0" animBg="1"/>
      <p:bldP spid="74284" grpId="0" animBg="1"/>
      <p:bldP spid="74285" grpId="0" animBg="1"/>
      <p:bldP spid="74286" grpId="0" animBg="1"/>
      <p:bldP spid="74287" grpId="0" animBg="1"/>
      <p:bldP spid="74288" grpId="0" animBg="1"/>
      <p:bldP spid="74289" grpId="0" animBg="1"/>
      <p:bldP spid="74290" grpId="0" animBg="1"/>
      <p:bldP spid="74291" grpId="0" animBg="1"/>
      <p:bldP spid="74292" grpId="0" animBg="1"/>
      <p:bldP spid="74293" grpId="0" animBg="1"/>
      <p:bldP spid="74294" grpId="0" animBg="1"/>
      <p:bldP spid="74295" grpId="0" animBg="1"/>
      <p:bldP spid="74296" grpId="0" animBg="1"/>
      <p:bldP spid="74297" grpId="0" animBg="1"/>
      <p:bldP spid="74298" grpId="0" animBg="1"/>
      <p:bldP spid="74299" grpId="0" animBg="1"/>
      <p:bldP spid="74300" grpId="0" animBg="1"/>
      <p:bldP spid="74301" grpId="0" animBg="1"/>
      <p:bldP spid="74302" grpId="0" animBg="1"/>
      <p:bldP spid="74303" grpId="0" animBg="1"/>
      <p:bldP spid="74304" grpId="0" animBg="1"/>
      <p:bldP spid="74305" grpId="0" animBg="1"/>
      <p:bldP spid="74306" grpId="0" animBg="1"/>
      <p:bldP spid="74307" grpId="0" animBg="1"/>
      <p:bldP spid="74308" grpId="0" animBg="1"/>
      <p:bldP spid="74309" grpId="0" animBg="1"/>
      <p:bldP spid="74310" grpId="0" animBg="1"/>
      <p:bldP spid="74311" grpId="0" animBg="1"/>
      <p:bldP spid="74312" grpId="0" animBg="1"/>
      <p:bldP spid="74313" grpId="0" animBg="1"/>
      <p:bldP spid="74314" grpId="0" animBg="1"/>
      <p:bldP spid="74315" grpId="0" animBg="1"/>
      <p:bldP spid="74316" grpId="0" animBg="1"/>
      <p:bldP spid="74317" grpId="0" animBg="1"/>
      <p:bldP spid="74318" grpId="0" animBg="1"/>
      <p:bldP spid="74319" grpId="0" animBg="1"/>
      <p:bldP spid="74320" grpId="0" animBg="1"/>
      <p:bldP spid="74321" grpId="0" animBg="1"/>
      <p:bldP spid="74322" grpId="0" animBg="1"/>
      <p:bldP spid="74323" grpId="0" animBg="1"/>
      <p:bldP spid="74324" grpId="0" animBg="1"/>
      <p:bldP spid="74325" grpId="0" animBg="1"/>
      <p:bldP spid="74326" grpId="0" animBg="1"/>
      <p:bldP spid="74327" grpId="0" animBg="1"/>
      <p:bldP spid="74328" grpId="0" animBg="1"/>
      <p:bldP spid="74329" grpId="0" animBg="1"/>
      <p:bldP spid="74330" grpId="0" animBg="1"/>
      <p:bldP spid="74331" grpId="0" animBg="1"/>
      <p:bldP spid="74332" grpId="0" animBg="1"/>
      <p:bldP spid="74333" grpId="0" animBg="1"/>
      <p:bldP spid="74334" grpId="0" animBg="1"/>
      <p:bldP spid="74335" grpId="0" animBg="1"/>
      <p:bldP spid="74336" grpId="0" animBg="1"/>
      <p:bldP spid="74337" grpId="0" animBg="1"/>
      <p:bldP spid="74338" grpId="0" animBg="1"/>
      <p:bldP spid="74339" grpId="0" animBg="1"/>
      <p:bldP spid="74340" grpId="0" animBg="1"/>
      <p:bldP spid="74341" grpId="0" animBg="1"/>
      <p:bldP spid="74342" grpId="0" animBg="1"/>
      <p:bldP spid="74343" grpId="0" animBg="1"/>
      <p:bldP spid="74344" grpId="0" animBg="1"/>
      <p:bldP spid="74345" grpId="0" animBg="1"/>
      <p:bldP spid="74346" grpId="0" animBg="1"/>
      <p:bldP spid="74347" grpId="0" animBg="1"/>
      <p:bldP spid="74771" grpId="0" animBg="1"/>
      <p:bldP spid="74772" grpId="0" animBg="1"/>
      <p:bldP spid="74773" grpId="0" animBg="1"/>
      <p:bldP spid="74774" grpId="0" animBg="1"/>
      <p:bldP spid="74775" grpId="0" animBg="1"/>
      <p:bldP spid="74776" grpId="0" animBg="1"/>
      <p:bldP spid="74777" grpId="0" animBg="1"/>
      <p:bldP spid="74778" grpId="0" animBg="1"/>
      <p:bldP spid="74779" grpId="0" animBg="1"/>
      <p:bldP spid="74780" grpId="0" animBg="1"/>
      <p:bldP spid="74781" grpId="0" animBg="1"/>
      <p:bldP spid="74782" grpId="0" animBg="1"/>
      <p:bldP spid="74783" grpId="0" animBg="1"/>
      <p:bldP spid="74784" grpId="0" animBg="1"/>
      <p:bldP spid="74785" grpId="0" animBg="1"/>
      <p:bldP spid="74786" grpId="0" animBg="1"/>
      <p:bldP spid="74787" grpId="0" animBg="1"/>
      <p:bldP spid="74788" grpId="0" animBg="1"/>
      <p:bldP spid="74789" grpId="0" animBg="1"/>
      <p:bldP spid="74790" grpId="0" animBg="1"/>
      <p:bldP spid="74791" grpId="0" animBg="1"/>
      <p:bldP spid="74792" grpId="0" animBg="1"/>
      <p:bldP spid="74793" grpId="0" animBg="1"/>
      <p:bldP spid="74794" grpId="0" animBg="1"/>
      <p:bldP spid="74795" grpId="0" animBg="1"/>
      <p:bldP spid="74796" grpId="0" animBg="1"/>
      <p:bldP spid="74797" grpId="0" animBg="1"/>
      <p:bldP spid="74798" grpId="0" animBg="1"/>
      <p:bldP spid="74799" grpId="0" animBg="1"/>
      <p:bldP spid="74800" grpId="0" animBg="1"/>
      <p:bldP spid="74801" grpId="0" animBg="1"/>
      <p:bldP spid="74802" grpId="0" animBg="1"/>
      <p:bldP spid="74803" grpId="0" animBg="1"/>
      <p:bldP spid="74804" grpId="0" animBg="1"/>
      <p:bldP spid="74805" grpId="0" animBg="1"/>
      <p:bldP spid="74806" grpId="0" animBg="1"/>
      <p:bldP spid="74807" grpId="0" animBg="1"/>
      <p:bldP spid="74808" grpId="0" animBg="1"/>
      <p:bldP spid="74809" grpId="0" animBg="1"/>
      <p:bldP spid="74810" grpId="0" animBg="1"/>
      <p:bldP spid="74811" grpId="0" animBg="1"/>
      <p:bldP spid="74812" grpId="0" animBg="1"/>
      <p:bldP spid="74813" grpId="0" animBg="1"/>
      <p:bldP spid="74814" grpId="0" animBg="1"/>
      <p:bldP spid="74815" grpId="0" animBg="1"/>
      <p:bldP spid="74816" grpId="0" animBg="1"/>
      <p:bldP spid="74817" grpId="0" animBg="1"/>
      <p:bldP spid="74818" grpId="0" animBg="1"/>
      <p:bldP spid="74819" grpId="0" animBg="1"/>
      <p:bldP spid="74820" grpId="0" animBg="1"/>
      <p:bldP spid="74821" grpId="0" animBg="1"/>
      <p:bldP spid="74822" grpId="0" animBg="1"/>
      <p:bldP spid="74823" grpId="0" animBg="1"/>
      <p:bldP spid="74824" grpId="0" animBg="1"/>
      <p:bldP spid="74825" grpId="0" animBg="1"/>
      <p:bldP spid="74826" grpId="0" animBg="1"/>
      <p:bldP spid="74827" grpId="0" animBg="1"/>
      <p:bldP spid="74828" grpId="0" animBg="1"/>
      <p:bldP spid="74829" grpId="0" animBg="1"/>
      <p:bldP spid="74830" grpId="0" animBg="1"/>
      <p:bldP spid="74831" grpId="0" animBg="1"/>
      <p:bldP spid="74832" grpId="0" animBg="1"/>
      <p:bldP spid="74833" grpId="0" animBg="1"/>
      <p:bldP spid="74834" grpId="0" animBg="1"/>
      <p:bldP spid="74835" grpId="0" animBg="1"/>
      <p:bldP spid="74836" grpId="0" animBg="1"/>
      <p:bldP spid="74837" grpId="0" animBg="1"/>
      <p:bldP spid="74838" grpId="0" animBg="1"/>
      <p:bldP spid="74839" grpId="0" animBg="1"/>
      <p:bldP spid="74840" grpId="0" animBg="1"/>
      <p:bldP spid="74841" grpId="0" animBg="1"/>
      <p:bldP spid="74842" grpId="0" animBg="1"/>
      <p:bldP spid="74843" grpId="0" animBg="1"/>
      <p:bldP spid="74844" grpId="0" animBg="1"/>
      <p:bldP spid="74845" grpId="0" animBg="1"/>
      <p:bldP spid="74846" grpId="0" animBg="1"/>
      <p:bldP spid="74847" grpId="0" animBg="1"/>
      <p:bldP spid="74848" grpId="0" animBg="1"/>
      <p:bldP spid="74849" grpId="0" animBg="1"/>
      <p:bldP spid="74850" grpId="0" animBg="1"/>
      <p:bldP spid="74851" grpId="0" animBg="1"/>
      <p:bldP spid="74852" grpId="0" animBg="1"/>
      <p:bldP spid="74853" grpId="0" animBg="1"/>
      <p:bldP spid="74854" grpId="0" animBg="1"/>
      <p:bldP spid="74855" grpId="0" animBg="1"/>
      <p:bldP spid="74856" grpId="0" animBg="1"/>
      <p:bldP spid="74857" grpId="0" animBg="1"/>
      <p:bldP spid="74858" grpId="0" animBg="1"/>
      <p:bldP spid="74859" grpId="0" animBg="1"/>
      <p:bldP spid="74860" grpId="0" animBg="1"/>
      <p:bldP spid="74861" grpId="0" animBg="1"/>
      <p:bldP spid="74862" grpId="0" animBg="1"/>
      <p:bldP spid="74863" grpId="0" animBg="1"/>
      <p:bldP spid="74864" grpId="0" animBg="1"/>
      <p:bldP spid="74865" grpId="0" animBg="1"/>
      <p:bldP spid="74866" grpId="0" animBg="1"/>
      <p:bldP spid="74867" grpId="0" animBg="1"/>
      <p:bldP spid="74868" grpId="0" animBg="1"/>
      <p:bldP spid="74869" grpId="0" animBg="1"/>
      <p:bldP spid="74870" grpId="0" animBg="1"/>
      <p:bldP spid="74871" grpId="0" animBg="1"/>
      <p:bldP spid="74872" grpId="0" animBg="1"/>
      <p:bldP spid="74873" grpId="0" animBg="1"/>
      <p:bldP spid="74874" grpId="0" animBg="1"/>
      <p:bldP spid="74875" grpId="0" animBg="1"/>
      <p:bldP spid="74876" grpId="0" animBg="1"/>
      <p:bldP spid="74877" grpId="0" animBg="1"/>
      <p:bldP spid="74878" grpId="0" animBg="1"/>
      <p:bldP spid="74879" grpId="0" animBg="1"/>
      <p:bldP spid="74880" grpId="0" animBg="1"/>
      <p:bldP spid="74881" grpId="0" animBg="1"/>
      <p:bldP spid="74882" grpId="0" animBg="1"/>
      <p:bldP spid="74883" grpId="0" animBg="1"/>
      <p:bldP spid="74884" grpId="0" animBg="1"/>
      <p:bldP spid="74885" grpId="0" animBg="1"/>
      <p:bldP spid="74886" grpId="0" animBg="1"/>
      <p:bldP spid="74887" grpId="0" animBg="1"/>
      <p:bldP spid="74888" grpId="0" animBg="1"/>
      <p:bldP spid="74889" grpId="0" animBg="1"/>
      <p:bldP spid="74890" grpId="0" animBg="1"/>
      <p:bldP spid="74891" grpId="0" animBg="1"/>
      <p:bldP spid="74892" grpId="0" animBg="1"/>
      <p:bldP spid="74893" grpId="0" animBg="1"/>
      <p:bldP spid="74894" grpId="0" animBg="1"/>
      <p:bldP spid="74895" grpId="0" animBg="1"/>
      <p:bldP spid="74896" grpId="0" animBg="1"/>
      <p:bldP spid="74897" grpId="0" animBg="1"/>
      <p:bldP spid="74898" grpId="0" animBg="1"/>
      <p:bldP spid="74899" grpId="0" animBg="1"/>
      <p:bldP spid="74900" grpId="0" animBg="1"/>
      <p:bldP spid="74901" grpId="0" animBg="1"/>
      <p:bldP spid="74902" grpId="0" animBg="1"/>
      <p:bldP spid="74903" grpId="0" animBg="1"/>
      <p:bldP spid="74904" grpId="0" animBg="1"/>
      <p:bldP spid="74905" grpId="0" animBg="1"/>
      <p:bldP spid="74906" grpId="0" animBg="1"/>
      <p:bldP spid="74907" grpId="0" animBg="1"/>
      <p:bldP spid="74908" grpId="0" animBg="1"/>
      <p:bldP spid="74909" grpId="0" animBg="1"/>
      <p:bldP spid="74910" grpId="0" animBg="1"/>
      <p:bldP spid="74911" grpId="0" animBg="1"/>
      <p:bldP spid="74912" grpId="0" animBg="1"/>
      <p:bldP spid="74913" grpId="0" animBg="1"/>
      <p:bldP spid="74914" grpId="0" animBg="1"/>
      <p:bldP spid="74915" grpId="0" animBg="1"/>
      <p:bldP spid="74916" grpId="0" animBg="1"/>
      <p:bldP spid="74917" grpId="0" animBg="1"/>
      <p:bldP spid="74918" grpId="0" animBg="1"/>
      <p:bldP spid="74919" grpId="0" animBg="1"/>
      <p:bldP spid="74920" grpId="0" animBg="1"/>
      <p:bldP spid="74921" grpId="0" animBg="1"/>
      <p:bldP spid="74924" grpId="0" animBg="1"/>
      <p:bldP spid="74925" grpId="0" animBg="1"/>
      <p:bldP spid="74926" grpId="0" animBg="1"/>
      <p:bldP spid="74927" grpId="0" animBg="1"/>
      <p:bldP spid="74928" grpId="0" animBg="1"/>
      <p:bldP spid="74929" grpId="0" animBg="1"/>
      <p:bldP spid="74930" grpId="0" animBg="1"/>
      <p:bldP spid="74931" grpId="0" animBg="1"/>
      <p:bldP spid="74932" grpId="0" animBg="1"/>
      <p:bldP spid="74933" grpId="0" animBg="1"/>
      <p:bldP spid="74934" grpId="0" animBg="1"/>
      <p:bldP spid="74938" grpId="0" animBg="1"/>
      <p:bldP spid="74939" grpId="0" animBg="1"/>
      <p:bldP spid="74940" grpId="0" animBg="1"/>
      <p:bldP spid="74941" grpId="0" animBg="1"/>
      <p:bldP spid="74942" grpId="0" animBg="1"/>
      <p:bldP spid="74943" grpId="0" animBg="1"/>
      <p:bldP spid="74944" grpId="0" animBg="1"/>
      <p:bldP spid="74945" grpId="0" animBg="1"/>
      <p:bldP spid="74946" grpId="0" animBg="1"/>
      <p:bldP spid="74947" grpId="0" animBg="1"/>
      <p:bldP spid="74948" grpId="0" animBg="1"/>
      <p:bldP spid="74949" grpId="0" animBg="1"/>
      <p:bldP spid="74950" grpId="0" animBg="1"/>
      <p:bldP spid="74951" grpId="0" animBg="1"/>
      <p:bldP spid="74952" grpId="0" animBg="1"/>
      <p:bldP spid="74953" grpId="0" animBg="1"/>
      <p:bldP spid="74954" grpId="0" animBg="1"/>
      <p:bldP spid="74955" grpId="0" animBg="1"/>
      <p:bldP spid="74956" grpId="0" animBg="1"/>
      <p:bldP spid="74957" grpId="0" animBg="1"/>
      <p:bldP spid="74958" grpId="0" animBg="1"/>
      <p:bldP spid="74959" grpId="0" animBg="1"/>
      <p:bldP spid="74960" grpId="0" animBg="1"/>
      <p:bldP spid="74961" grpId="0" animBg="1"/>
      <p:bldP spid="74962" grpId="0" animBg="1"/>
      <p:bldP spid="74963" grpId="0" animBg="1"/>
      <p:bldP spid="74964" grpId="0" animBg="1"/>
      <p:bldP spid="74965" grpId="0" animBg="1"/>
      <p:bldP spid="74966" grpId="0" animBg="1"/>
      <p:bldP spid="74967" grpId="0" animBg="1"/>
      <p:bldP spid="74968" grpId="0" animBg="1"/>
      <p:bldP spid="74969" grpId="0" animBg="1"/>
      <p:bldP spid="74970" grpId="0" animBg="1"/>
      <p:bldP spid="74971" grpId="0" animBg="1"/>
      <p:bldP spid="74972" grpId="0" animBg="1"/>
      <p:bldP spid="74973" grpId="0" animBg="1"/>
      <p:bldP spid="74974" grpId="0" animBg="1"/>
      <p:bldP spid="74975" grpId="0" animBg="1"/>
      <p:bldP spid="74976" grpId="0" animBg="1"/>
      <p:bldP spid="74977" grpId="0" animBg="1"/>
      <p:bldP spid="74978" grpId="0" animBg="1"/>
      <p:bldP spid="74979" grpId="0" animBg="1"/>
      <p:bldP spid="74980" grpId="0" animBg="1"/>
      <p:bldP spid="74981" grpId="0" animBg="1"/>
      <p:bldP spid="74982" grpId="0" animBg="1"/>
      <p:bldP spid="74983" grpId="0" animBg="1"/>
      <p:bldP spid="74984" grpId="0" animBg="1"/>
      <p:bldP spid="74985" grpId="0" animBg="1"/>
      <p:bldP spid="74986" grpId="0" animBg="1"/>
      <p:bldP spid="74987" grpId="0" animBg="1"/>
      <p:bldP spid="74988" grpId="0" animBg="1"/>
      <p:bldP spid="74989" grpId="0" animBg="1"/>
      <p:bldP spid="74990" grpId="0" animBg="1"/>
      <p:bldP spid="74991" grpId="0" animBg="1"/>
      <p:bldP spid="74992" grpId="0" animBg="1"/>
      <p:bldP spid="74993" grpId="0" animBg="1"/>
      <p:bldP spid="74994" grpId="0" animBg="1"/>
      <p:bldP spid="74995" grpId="0" animBg="1"/>
      <p:bldP spid="74996" grpId="0" animBg="1"/>
      <p:bldP spid="74997" grpId="0" animBg="1"/>
      <p:bldP spid="74998" grpId="0" animBg="1"/>
      <p:bldP spid="74999" grpId="0" animBg="1"/>
      <p:bldP spid="75000" grpId="0" animBg="1"/>
      <p:bldP spid="75001" grpId="0" animBg="1"/>
      <p:bldP spid="75002" grpId="0" animBg="1"/>
      <p:bldP spid="75003" grpId="0" animBg="1"/>
      <p:bldP spid="75004" grpId="0" animBg="1"/>
      <p:bldP spid="75005" grpId="0" animBg="1"/>
      <p:bldP spid="75006" grpId="0" animBg="1"/>
      <p:bldP spid="75007" grpId="0" animBg="1"/>
      <p:bldP spid="75008" grpId="0" animBg="1"/>
      <p:bldP spid="75009" grpId="0" animBg="1"/>
      <p:bldP spid="75010" grpId="0" animBg="1"/>
      <p:bldP spid="75011" grpId="0" animBg="1"/>
      <p:bldP spid="75012" grpId="0" animBg="1"/>
      <p:bldP spid="75013" grpId="0" animBg="1"/>
      <p:bldP spid="75014" grpId="0" animBg="1"/>
      <p:bldP spid="75015" grpId="0" animBg="1"/>
      <p:bldP spid="75016" grpId="0" animBg="1"/>
      <p:bldP spid="75017" grpId="0" animBg="1"/>
      <p:bldP spid="75018" grpId="0" animBg="1"/>
      <p:bldP spid="75019" grpId="0" animBg="1"/>
      <p:bldP spid="75020" grpId="0" animBg="1"/>
      <p:bldP spid="75021" grpId="0" animBg="1"/>
      <p:bldP spid="75022" grpId="0" animBg="1"/>
      <p:bldP spid="75023" grpId="0" animBg="1"/>
      <p:bldP spid="75024" grpId="0" animBg="1"/>
      <p:bldP spid="75025" grpId="0" animBg="1"/>
      <p:bldP spid="75026" grpId="0" animBg="1"/>
      <p:bldP spid="75027" grpId="0" animBg="1"/>
      <p:bldP spid="75028" grpId="0" animBg="1"/>
      <p:bldP spid="75029" grpId="0" animBg="1"/>
      <p:bldP spid="75030" grpId="0" animBg="1"/>
      <p:bldP spid="75031" grpId="0" animBg="1"/>
      <p:bldP spid="75032" grpId="0" animBg="1"/>
      <p:bldP spid="75033" grpId="0" animBg="1"/>
      <p:bldP spid="75034" grpId="0" animBg="1"/>
      <p:bldP spid="75035" grpId="0" animBg="1"/>
      <p:bldP spid="75036" grpId="0" animBg="1"/>
      <p:bldP spid="75037" grpId="0" animBg="1"/>
      <p:bldP spid="75038" grpId="0" animBg="1"/>
      <p:bldP spid="75039" grpId="0" animBg="1"/>
      <p:bldP spid="75040" grpId="0" animBg="1"/>
      <p:bldP spid="75041" grpId="0" animBg="1"/>
      <p:bldP spid="75042" grpId="0" animBg="1"/>
      <p:bldP spid="75043" grpId="0" animBg="1"/>
      <p:bldP spid="75044" grpId="0" animBg="1"/>
      <p:bldP spid="75045" grpId="0" animBg="1"/>
      <p:bldP spid="75046" grpId="0" animBg="1"/>
      <p:bldP spid="75047" grpId="0" animBg="1"/>
      <p:bldP spid="75048" grpId="0" animBg="1"/>
      <p:bldP spid="75049" grpId="0" animBg="1"/>
      <p:bldP spid="75050" grpId="0" animBg="1"/>
      <p:bldP spid="75051" grpId="0" animBg="1"/>
      <p:bldP spid="75052" grpId="0" animBg="1"/>
      <p:bldP spid="75053" grpId="0" animBg="1"/>
      <p:bldP spid="75054" grpId="0" animBg="1"/>
      <p:bldP spid="75055" grpId="0" animBg="1"/>
      <p:bldP spid="75056" grpId="0" animBg="1"/>
      <p:bldP spid="75057" grpId="0" animBg="1"/>
      <p:bldP spid="75058" grpId="0" animBg="1"/>
      <p:bldP spid="75059" grpId="0" animBg="1"/>
      <p:bldP spid="75060" grpId="0" animBg="1"/>
      <p:bldP spid="75061" grpId="0" animBg="1"/>
      <p:bldP spid="75062" grpId="0" animBg="1"/>
      <p:bldP spid="75063" grpId="0" animBg="1"/>
      <p:bldP spid="75064" grpId="0" animBg="1"/>
      <p:bldP spid="75065" grpId="0" animBg="1"/>
      <p:bldP spid="75066" grpId="0" animBg="1"/>
      <p:bldP spid="75067" grpId="0" animBg="1"/>
      <p:bldP spid="75068" grpId="0" animBg="1"/>
      <p:bldP spid="75069" grpId="0" animBg="1"/>
      <p:bldP spid="75070" grpId="0" animBg="1"/>
      <p:bldP spid="75071" grpId="0" animBg="1"/>
      <p:bldP spid="75072" grpId="0" animBg="1"/>
      <p:bldP spid="75073" grpId="0" animBg="1"/>
      <p:bldP spid="75074" grpId="0" animBg="1"/>
      <p:bldP spid="75075" grpId="0" animBg="1"/>
      <p:bldP spid="75076" grpId="0" animBg="1"/>
      <p:bldP spid="75077" grpId="0" animBg="1"/>
      <p:bldP spid="75078" grpId="0" animBg="1"/>
      <p:bldP spid="75079" grpId="0" animBg="1"/>
      <p:bldP spid="75080" grpId="0" animBg="1"/>
      <p:bldP spid="75386" grpId="0" animBg="1"/>
      <p:bldP spid="75387" grpId="0" animBg="1"/>
      <p:bldP spid="75388" grpId="0" animBg="1"/>
      <p:bldP spid="75389" grpId="0" animBg="1"/>
      <p:bldP spid="75390" grpId="0" animBg="1"/>
      <p:bldP spid="75391" grpId="0" animBg="1"/>
      <p:bldP spid="75392" grpId="0" animBg="1"/>
      <p:bldP spid="75393" grpId="0" animBg="1"/>
      <p:bldP spid="75394" grpId="0" animBg="1"/>
      <p:bldP spid="75395" grpId="0" animBg="1"/>
      <p:bldP spid="75396" grpId="0" animBg="1"/>
      <p:bldP spid="75397" grpId="0" animBg="1"/>
      <p:bldP spid="75398" grpId="0" animBg="1"/>
      <p:bldP spid="75399" grpId="0" animBg="1"/>
      <p:bldP spid="75400" grpId="0" animBg="1"/>
      <p:bldP spid="75401" grpId="0" animBg="1"/>
      <p:bldP spid="75402" grpId="0" animBg="1"/>
      <p:bldP spid="75403" grpId="0" animBg="1"/>
      <p:bldP spid="75404" grpId="0" animBg="1"/>
      <p:bldP spid="75405" grpId="0" animBg="1"/>
      <p:bldP spid="75406" grpId="0" animBg="1"/>
      <p:bldP spid="75407" grpId="0" animBg="1"/>
      <p:bldP spid="75408" grpId="0" animBg="1"/>
      <p:bldP spid="75409" grpId="0" animBg="1"/>
      <p:bldP spid="75410" grpId="0" animBg="1"/>
      <p:bldP spid="75411" grpId="0" animBg="1"/>
      <p:bldP spid="75412" grpId="0" animBg="1"/>
      <p:bldP spid="75413" grpId="0" animBg="1"/>
      <p:bldP spid="75414" grpId="0" animBg="1"/>
      <p:bldP spid="75415" grpId="0" animBg="1"/>
      <p:bldP spid="75416" grpId="0" animBg="1"/>
      <p:bldP spid="75417" grpId="0" animBg="1"/>
      <p:bldP spid="75418" grpId="0" animBg="1"/>
      <p:bldP spid="75419" grpId="0" animBg="1"/>
      <p:bldP spid="75420" grpId="0" animBg="1"/>
      <p:bldP spid="75421" grpId="0" animBg="1"/>
      <p:bldP spid="75422" grpId="0" animBg="1"/>
      <p:bldP spid="75423" grpId="0" animBg="1"/>
      <p:bldP spid="75424" grpId="0" animBg="1"/>
      <p:bldP spid="75425" grpId="0" animBg="1"/>
      <p:bldP spid="75426" grpId="0" animBg="1"/>
      <p:bldP spid="75427" grpId="0" animBg="1"/>
      <p:bldP spid="75428" grpId="0" animBg="1"/>
      <p:bldP spid="75429" grpId="0" animBg="1"/>
      <p:bldP spid="75430" grpId="0" animBg="1"/>
      <p:bldP spid="75431" grpId="0" animBg="1"/>
      <p:bldP spid="75432" grpId="0" animBg="1"/>
      <p:bldP spid="75433" grpId="0" animBg="1"/>
      <p:bldP spid="75434" grpId="0" animBg="1"/>
      <p:bldP spid="75435" grpId="0" animBg="1"/>
      <p:bldP spid="75436" grpId="0" animBg="1"/>
      <p:bldP spid="75437" grpId="0" animBg="1"/>
      <p:bldP spid="75438" grpId="0" animBg="1"/>
      <p:bldP spid="75439" grpId="0" animBg="1"/>
      <p:bldP spid="75440" grpId="0" animBg="1"/>
      <p:bldP spid="75441" grpId="0" animBg="1"/>
      <p:bldP spid="75442" grpId="0" animBg="1"/>
      <p:bldP spid="75443" grpId="0" animBg="1"/>
      <p:bldP spid="75444" grpId="0" animBg="1"/>
      <p:bldP spid="75445" grpId="0" animBg="1"/>
      <p:bldP spid="75446" grpId="0" animBg="1"/>
      <p:bldP spid="75447" grpId="0" animBg="1"/>
      <p:bldP spid="75448" grpId="0" animBg="1"/>
      <p:bldP spid="75449" grpId="0" animBg="1"/>
      <p:bldP spid="75450" grpId="0" animBg="1"/>
      <p:bldP spid="75451" grpId="0" animBg="1"/>
      <p:bldP spid="75452" grpId="0" animBg="1"/>
      <p:bldP spid="75453" grpId="0" animBg="1"/>
      <p:bldP spid="75454" grpId="0" animBg="1"/>
      <p:bldP spid="75455" grpId="0" animBg="1"/>
      <p:bldP spid="75456" grpId="0" animBg="1"/>
      <p:bldP spid="75457" grpId="0" animBg="1"/>
      <p:bldP spid="75458" grpId="0" animBg="1"/>
      <p:bldP spid="75459" grpId="0" animBg="1"/>
      <p:bldP spid="75460" grpId="0" animBg="1"/>
      <p:bldP spid="75461" grpId="0" animBg="1"/>
      <p:bldP spid="75462" grpId="0" animBg="1"/>
      <p:bldP spid="75463" grpId="0" animBg="1"/>
      <p:bldP spid="75464" grpId="0" animBg="1"/>
      <p:bldP spid="75465" grpId="0" animBg="1"/>
      <p:bldP spid="75466" grpId="0" animBg="1"/>
      <p:bldP spid="75467" grpId="0" animBg="1"/>
      <p:bldP spid="75468" grpId="0" animBg="1"/>
      <p:bldP spid="75469" grpId="0" animBg="1"/>
      <p:bldP spid="75470" grpId="0" animBg="1"/>
      <p:bldP spid="75471" grpId="0" animBg="1"/>
      <p:bldP spid="75472" grpId="0" animBg="1"/>
      <p:bldP spid="75473" grpId="0" animBg="1"/>
      <p:bldP spid="75474" grpId="0" animBg="1"/>
      <p:bldP spid="75475" grpId="0" animBg="1"/>
      <p:bldP spid="75476" grpId="0" animBg="1"/>
      <p:bldP spid="75477" grpId="0" animBg="1"/>
      <p:bldP spid="75478" grpId="0" animBg="1"/>
      <p:bldP spid="75479" grpId="0" animBg="1"/>
      <p:bldP spid="75480" grpId="0" animBg="1"/>
      <p:bldP spid="75481" grpId="0" animBg="1"/>
      <p:bldP spid="75482" grpId="0" animBg="1"/>
      <p:bldP spid="75483" grpId="0" animBg="1"/>
      <p:bldP spid="75484" grpId="0" animBg="1"/>
      <p:bldP spid="75485" grpId="0" animBg="1"/>
      <p:bldP spid="75486" grpId="0" animBg="1"/>
      <p:bldP spid="75487" grpId="0" animBg="1"/>
      <p:bldP spid="75488" grpId="0" animBg="1"/>
      <p:bldP spid="75489" grpId="0" animBg="1"/>
      <p:bldP spid="75490" grpId="0" animBg="1"/>
      <p:bldP spid="75491" grpId="0" animBg="1"/>
      <p:bldP spid="75492" grpId="0" animBg="1"/>
      <p:bldP spid="75493" grpId="0" animBg="1"/>
      <p:bldP spid="75494" grpId="0" animBg="1"/>
      <p:bldP spid="75495" grpId="0" animBg="1"/>
      <p:bldP spid="75496" grpId="0" animBg="1"/>
      <p:bldP spid="75497" grpId="0" animBg="1"/>
      <p:bldP spid="75498" grpId="0" animBg="1"/>
      <p:bldP spid="75499" grpId="0" animBg="1"/>
      <p:bldP spid="75500" grpId="0" animBg="1"/>
      <p:bldP spid="75501" grpId="0" animBg="1"/>
      <p:bldP spid="75502" grpId="0" animBg="1"/>
      <p:bldP spid="75503" grpId="0" animBg="1"/>
      <p:bldP spid="75504" grpId="0" animBg="1"/>
      <p:bldP spid="75505" grpId="0" animBg="1"/>
      <p:bldP spid="75506" grpId="0" animBg="1"/>
      <p:bldP spid="75507" grpId="0" animBg="1"/>
      <p:bldP spid="75508" grpId="0" animBg="1"/>
      <p:bldP spid="75509" grpId="0" animBg="1"/>
      <p:bldP spid="75510" grpId="0" animBg="1"/>
      <p:bldP spid="75511" grpId="0" animBg="1"/>
      <p:bldP spid="75512" grpId="0" animBg="1"/>
      <p:bldP spid="75513" grpId="0" animBg="1"/>
      <p:bldP spid="75514" grpId="0" animBg="1"/>
      <p:bldP spid="75515" grpId="0" animBg="1"/>
      <p:bldP spid="75516" grpId="0" animBg="1"/>
      <p:bldP spid="75517" grpId="0" animBg="1"/>
      <p:bldP spid="75518" grpId="0" animBg="1"/>
      <p:bldP spid="75519" grpId="0" animBg="1"/>
      <p:bldP spid="75520" grpId="0" animBg="1"/>
      <p:bldP spid="75521" grpId="0" animBg="1"/>
      <p:bldP spid="75522" grpId="0" animBg="1"/>
      <p:bldP spid="75525" grpId="0" animBg="1"/>
      <p:bldP spid="75578" grpId="0" animBg="1"/>
      <p:bldP spid="75579" grpId="0" animBg="1"/>
      <p:bldP spid="75580" grpId="0" animBg="1"/>
      <p:bldP spid="75581" grpId="0" animBg="1"/>
      <p:bldP spid="75582" grpId="0" animBg="1"/>
      <p:bldP spid="75583" grpId="0" animBg="1"/>
      <p:bldP spid="75584" grpId="0" animBg="1"/>
      <p:bldP spid="75585" grpId="0" animBg="1"/>
      <p:bldP spid="75586" grpId="0" animBg="1"/>
      <p:bldP spid="75587" grpId="0" animBg="1"/>
      <p:bldP spid="75588" grpId="0" animBg="1"/>
      <p:bldP spid="75589" grpId="0" animBg="1"/>
      <p:bldP spid="75590" grpId="0" animBg="1"/>
      <p:bldP spid="75591" grpId="0" animBg="1"/>
      <p:bldP spid="75592" grpId="0" animBg="1"/>
      <p:bldP spid="75593" grpId="0" animBg="1"/>
      <p:bldP spid="75594" grpId="0" animBg="1"/>
      <p:bldP spid="75595" grpId="0" animBg="1"/>
      <p:bldP spid="75596" grpId="0" animBg="1"/>
      <p:bldP spid="75597" grpId="0" animBg="1"/>
      <p:bldP spid="75598" grpId="0" animBg="1"/>
      <p:bldP spid="75599" grpId="0" animBg="1"/>
      <p:bldP spid="75600" grpId="0" animBg="1"/>
      <p:bldP spid="75601" grpId="0" animBg="1"/>
      <p:bldP spid="75602" grpId="0" animBg="1"/>
      <p:bldP spid="75603" grpId="0" animBg="1"/>
      <p:bldP spid="75604" grpId="0" animBg="1"/>
      <p:bldP spid="75605" grpId="0" animBg="1"/>
      <p:bldP spid="75606" grpId="0" animBg="1"/>
      <p:bldP spid="75607" grpId="0" animBg="1"/>
      <p:bldP spid="75608" grpId="0" animBg="1"/>
      <p:bldP spid="75609" grpId="0" animBg="1"/>
      <p:bldP spid="75610" grpId="0" animBg="1"/>
      <p:bldP spid="75611" grpId="0" animBg="1"/>
      <p:bldP spid="75612" grpId="0" animBg="1"/>
      <p:bldP spid="75613" grpId="0" animBg="1"/>
      <p:bldP spid="75614" grpId="0" animBg="1"/>
      <p:bldP spid="75615" grpId="0" animBg="1"/>
      <p:bldP spid="75616" grpId="0" animBg="1"/>
      <p:bldP spid="75617" grpId="0" animBg="1"/>
      <p:bldP spid="75618" grpId="0" animBg="1"/>
      <p:bldP spid="75619" grpId="0" animBg="1"/>
      <p:bldP spid="75620" grpId="0" animBg="1"/>
      <p:bldP spid="75621" grpId="0" animBg="1"/>
      <p:bldP spid="75622" grpId="0" animBg="1"/>
      <p:bldP spid="75623" grpId="0" animBg="1"/>
      <p:bldP spid="75624" grpId="0" animBg="1"/>
      <p:bldP spid="75625" grpId="0" animBg="1"/>
      <p:bldP spid="75626" grpId="0" animBg="1"/>
      <p:bldP spid="75627" grpId="0" animBg="1"/>
      <p:bldP spid="75628" grpId="0" animBg="1"/>
      <p:bldP spid="75629" grpId="0" animBg="1"/>
      <p:bldP spid="75630" grpId="0" animBg="1"/>
      <p:bldP spid="75631" grpId="0" animBg="1"/>
      <p:bldP spid="75632" grpId="0" animBg="1"/>
      <p:bldP spid="75633" grpId="0" animBg="1"/>
      <p:bldP spid="75634" grpId="0" animBg="1"/>
      <p:bldP spid="75635" grpId="0" animBg="1"/>
      <p:bldP spid="75636" grpId="0" animBg="1"/>
      <p:bldP spid="75637" grpId="0" animBg="1"/>
      <p:bldP spid="75638" grpId="0" animBg="1"/>
      <p:bldP spid="75639" grpId="0" animBg="1"/>
      <p:bldP spid="75640" grpId="0" animBg="1"/>
      <p:bldP spid="75641" grpId="0" animBg="1"/>
      <p:bldP spid="75642" grpId="0" animBg="1"/>
      <p:bldP spid="75643" grpId="0" animBg="1"/>
      <p:bldP spid="75644" grpId="0" animBg="1"/>
      <p:bldP spid="75645" grpId="0" animBg="1"/>
      <p:bldP spid="75646" grpId="0" animBg="1"/>
      <p:bldP spid="75647" grpId="0" animBg="1"/>
      <p:bldP spid="75648" grpId="0" animBg="1"/>
      <p:bldP spid="75649" grpId="0" animBg="1"/>
      <p:bldP spid="75650" grpId="0" animBg="1"/>
      <p:bldP spid="75651" grpId="0" animBg="1"/>
      <p:bldP spid="75652" grpId="0" animBg="1"/>
      <p:bldP spid="75653" grpId="0" animBg="1"/>
      <p:bldP spid="75654" grpId="0" animBg="1"/>
      <p:bldP spid="75655" grpId="0" animBg="1"/>
      <p:bldP spid="75656" grpId="0" animBg="1"/>
      <p:bldP spid="75657" grpId="0" animBg="1"/>
      <p:bldP spid="75658" grpId="0" animBg="1"/>
      <p:bldP spid="75659" grpId="0" animBg="1"/>
      <p:bldP spid="75660" grpId="0" animBg="1"/>
      <p:bldP spid="75661" grpId="0" animBg="1"/>
      <p:bldP spid="75662" grpId="0" animBg="1"/>
      <p:bldP spid="75663" grpId="0" animBg="1"/>
      <p:bldP spid="75664" grpId="0" animBg="1"/>
      <p:bldP spid="75665" grpId="0" animBg="1"/>
      <p:bldP spid="75666" grpId="0" animBg="1"/>
      <p:bldP spid="75667" grpId="0" animBg="1"/>
      <p:bldP spid="75668" grpId="0" animBg="1"/>
      <p:bldP spid="75669" grpId="0" animBg="1"/>
      <p:bldP spid="75670" grpId="0" animBg="1"/>
      <p:bldP spid="75671" grpId="0" animBg="1"/>
      <p:bldP spid="75672" grpId="0" animBg="1"/>
      <p:bldP spid="75673" grpId="0" animBg="1"/>
      <p:bldP spid="75674" grpId="0" animBg="1"/>
      <p:bldP spid="75675" grpId="0" animBg="1"/>
      <p:bldP spid="75676" grpId="0" animBg="1"/>
      <p:bldP spid="75677" grpId="0" animBg="1"/>
      <p:bldP spid="75678" grpId="0" animBg="1"/>
      <p:bldP spid="75679" grpId="0" animBg="1"/>
      <p:bldP spid="75680" grpId="0" animBg="1"/>
      <p:bldP spid="75681" grpId="0" animBg="1"/>
      <p:bldP spid="75682" grpId="0" animBg="1"/>
      <p:bldP spid="75683" grpId="0" animBg="1"/>
      <p:bldP spid="75684" grpId="0" animBg="1"/>
      <p:bldP spid="75685" grpId="0" animBg="1"/>
      <p:bldP spid="75686" grpId="0" animBg="1"/>
      <p:bldP spid="75687" grpId="0" animBg="1"/>
      <p:bldP spid="75688" grpId="0" animBg="1"/>
      <p:bldP spid="75689" grpId="0" animBg="1"/>
      <p:bldP spid="75690" grpId="0" animBg="1"/>
      <p:bldP spid="75691" grpId="0" animBg="1"/>
      <p:bldP spid="75692" grpId="0" animBg="1"/>
      <p:bldP spid="75693" grpId="0" animBg="1"/>
      <p:bldP spid="75694" grpId="0" animBg="1"/>
      <p:bldP spid="75695" grpId="0" animBg="1"/>
      <p:bldP spid="75696" grpId="0" animBg="1"/>
      <p:bldP spid="75697" grpId="0" animBg="1"/>
      <p:bldP spid="75698" grpId="0" animBg="1"/>
      <p:bldP spid="75699" grpId="0" animBg="1"/>
      <p:bldP spid="75700" grpId="0" animBg="1"/>
      <p:bldP spid="75703" grpId="0" animBg="1"/>
      <p:bldP spid="75704" grpId="0" animBg="1"/>
      <p:bldP spid="75705" grpId="0" animBg="1"/>
      <p:bldP spid="75706" grpId="0" animBg="1"/>
      <p:bldP spid="75707" grpId="0" animBg="1"/>
      <p:bldP spid="75708" grpId="0" animBg="1"/>
      <p:bldP spid="75709" grpId="0" animBg="1"/>
      <p:bldP spid="75710" grpId="0" animBg="1"/>
      <p:bldP spid="75711" grpId="0" animBg="1"/>
      <p:bldP spid="75712" grpId="0" animBg="1"/>
      <p:bldP spid="75713" grpId="0" animBg="1"/>
      <p:bldP spid="75714" grpId="0" animBg="1"/>
      <p:bldP spid="75715" grpId="0" animBg="1"/>
      <p:bldP spid="75716" grpId="0" animBg="1"/>
      <p:bldP spid="75717" grpId="0" animBg="1"/>
      <p:bldP spid="75718" grpId="0" animBg="1"/>
      <p:bldP spid="75719" grpId="0" animBg="1"/>
      <p:bldP spid="75720" grpId="0" animBg="1"/>
      <p:bldP spid="75721" grpId="0" animBg="1"/>
      <p:bldP spid="75722" grpId="0" animBg="1"/>
      <p:bldP spid="75723" grpId="0" animBg="1"/>
      <p:bldP spid="75724" grpId="0" animBg="1"/>
      <p:bldP spid="75725" grpId="0" animBg="1"/>
      <p:bldP spid="75726" grpId="0" animBg="1"/>
      <p:bldP spid="75727" grpId="0" animBg="1"/>
      <p:bldP spid="75728" grpId="0" animBg="1"/>
      <p:bldP spid="75729" grpId="0" animBg="1"/>
      <p:bldP spid="75730" grpId="0" animBg="1"/>
      <p:bldP spid="75731" grpId="0" animBg="1"/>
      <p:bldP spid="75732" grpId="0" animBg="1"/>
      <p:bldP spid="75733" grpId="0" animBg="1"/>
      <p:bldP spid="75734" grpId="0" animBg="1"/>
      <p:bldP spid="75735" grpId="0" animBg="1"/>
      <p:bldP spid="75736" grpId="0" animBg="1"/>
      <p:bldP spid="75737" grpId="0" animBg="1"/>
      <p:bldP spid="75738" grpId="0" animBg="1"/>
      <p:bldP spid="75739" grpId="0" animBg="1"/>
      <p:bldP spid="75740" grpId="0" animBg="1"/>
      <p:bldP spid="75741" grpId="0" animBg="1"/>
      <p:bldP spid="75742" grpId="0" animBg="1"/>
      <p:bldP spid="75743" grpId="0" animBg="1"/>
      <p:bldP spid="75744" grpId="0" animBg="1"/>
      <p:bldP spid="75745" grpId="0" animBg="1"/>
      <p:bldP spid="75746" grpId="0" animBg="1"/>
      <p:bldP spid="75747" grpId="0" animBg="1"/>
      <p:bldP spid="75748" grpId="0" animBg="1"/>
      <p:bldP spid="75749" grpId="0" animBg="1"/>
      <p:bldP spid="75750" grpId="0" animBg="1"/>
      <p:bldP spid="75751" grpId="0" animBg="1"/>
      <p:bldP spid="75752" grpId="0" animBg="1"/>
      <p:bldP spid="75753" grpId="0" animBg="1"/>
      <p:bldP spid="75754" grpId="0" animBg="1"/>
      <p:bldP spid="75755" grpId="0" animBg="1"/>
      <p:bldP spid="75756" grpId="0" animBg="1"/>
      <p:bldP spid="75757" grpId="0" animBg="1"/>
      <p:bldP spid="757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>
            <p:ph type="ctrTitle"/>
          </p:nvPr>
        </p:nvSpPr>
        <p:spPr>
          <a:xfrm>
            <a:off x="0" y="0"/>
            <a:ext cx="9144000" cy="6705600"/>
          </a:xfrm>
          <a:solidFill>
            <a:srgbClr val="FF0066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78851" name="Picture 3" descr="bunny_thumping_foot_md_clr"/>
          <p:cNvPicPr>
            <a:picLocks noChangeAspect="1" noChangeArrowheads="1" noCrop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1295400" y="152400"/>
            <a:ext cx="6705600" cy="638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scan0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8839200" cy="579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scan0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5000"/>
            <a:ext cx="8458200" cy="4711700"/>
          </a:xfrm>
          <a:prstGeom prst="rect">
            <a:avLst/>
          </a:prstGeom>
          <a:noFill/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609600" y="609600"/>
            <a:ext cx="7086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6000" b="1">
                <a:latin typeface=".VnAvant" pitchFamily="34" charset="0"/>
              </a:rPr>
              <a:t>    chợ, phố, thị x·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3352800" y="609600"/>
            <a:ext cx="1371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6000" b="1">
                <a:solidFill>
                  <a:srgbClr val="FF3399"/>
                </a:solidFill>
                <a:latin typeface=".VnAvant" pitchFamily="34" charset="0"/>
              </a:rPr>
              <a:t>ph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1976438" y="1143000"/>
            <a:ext cx="2976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b="1">
                <a:latin typeface=".VnAvant" pitchFamily="34" charset="0"/>
              </a:rPr>
              <a:t>Bµi 22:</a:t>
            </a:r>
            <a:r>
              <a:rPr lang="en-US" sz="4000">
                <a:latin typeface=".VnAvant" pitchFamily="34" charset="0"/>
              </a:rPr>
              <a:t> 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1905000" y="3276600"/>
            <a:ext cx="274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b="1">
                <a:latin typeface=".VnAvant" pitchFamily="34" charset="0"/>
              </a:rPr>
              <a:t>phè x¸ </a:t>
            </a:r>
            <a:r>
              <a:rPr lang="en-US" sz="4000">
                <a:latin typeface=".VnAvant" pitchFamily="34" charset="0"/>
              </a:rPr>
              <a:t> 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685925" y="1844675"/>
            <a:ext cx="2428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b="1">
                <a:latin typeface=".VnAvant" pitchFamily="34" charset="0"/>
              </a:rPr>
              <a:t>  </a:t>
            </a:r>
            <a:r>
              <a:rPr lang="en-US" sz="4000" b="1">
                <a:solidFill>
                  <a:srgbClr val="FF3300"/>
                </a:solidFill>
                <a:latin typeface=".VnAvant" pitchFamily="34" charset="0"/>
              </a:rPr>
              <a:t>p-ph</a:t>
            </a:r>
            <a:endParaRPr lang="en-US" sz="40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1905000" y="259080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  <a:latin typeface=".VnAvant" pitchFamily="34" charset="0"/>
              </a:rPr>
              <a:t>ph</a:t>
            </a:r>
            <a:r>
              <a:rPr lang="en-US" sz="4000" b="1">
                <a:latin typeface=".VnAvant" pitchFamily="34" charset="0"/>
              </a:rPr>
              <a:t>è</a:t>
            </a: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4267200" y="3200400"/>
            <a:ext cx="2936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b="1">
                <a:latin typeface=".VnAvant" pitchFamily="34" charset="0"/>
              </a:rPr>
              <a:t>   nhµ l¸</a:t>
            </a:r>
            <a:endParaRPr lang="en-US" sz="4000" b="1">
              <a:latin typeface="Arial" charset="0"/>
            </a:endParaRP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4419600" y="1828800"/>
            <a:ext cx="1676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b="1">
                <a:latin typeface=".VnAvant" pitchFamily="34" charset="0"/>
              </a:rPr>
              <a:t> </a:t>
            </a:r>
            <a:r>
              <a:rPr lang="en-US" sz="4000" b="1">
                <a:solidFill>
                  <a:srgbClr val="FF3300"/>
                </a:solidFill>
                <a:latin typeface=".VnAvant" pitchFamily="34" charset="0"/>
              </a:rPr>
              <a:t>nh</a:t>
            </a:r>
            <a:endParaRPr lang="en-US" sz="4000" b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4191000" y="2590800"/>
            <a:ext cx="2246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b="1">
                <a:latin typeface=".VnAvant" pitchFamily="34" charset="0"/>
              </a:rPr>
              <a:t>   </a:t>
            </a:r>
            <a:r>
              <a:rPr lang="en-US" sz="4000" b="1">
                <a:solidFill>
                  <a:srgbClr val="FF3300"/>
                </a:solidFill>
                <a:latin typeface=".VnAvant" pitchFamily="34" charset="0"/>
              </a:rPr>
              <a:t>nh</a:t>
            </a:r>
            <a:r>
              <a:rPr lang="en-US" sz="4000" b="1">
                <a:latin typeface=".VnAvant" pitchFamily="34" charset="0"/>
              </a:rPr>
              <a:t>µ </a:t>
            </a:r>
            <a:endParaRPr lang="en-US" sz="4000" b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3429000" y="1066800"/>
            <a:ext cx="4133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b="1">
                <a:latin typeface=".VnAvant" pitchFamily="34" charset="0"/>
              </a:rPr>
              <a:t>  </a:t>
            </a:r>
            <a:r>
              <a:rPr lang="en-US" sz="4000" b="1">
                <a:solidFill>
                  <a:srgbClr val="FF3300"/>
                </a:solidFill>
                <a:latin typeface=".VnAvant" pitchFamily="34" charset="0"/>
              </a:rPr>
              <a:t>p –ph, nh</a:t>
            </a:r>
            <a:endParaRPr lang="en-US" sz="4000" b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1828800" y="3962400"/>
            <a:ext cx="297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b="1">
                <a:solidFill>
                  <a:schemeClr val="accent2"/>
                </a:solidFill>
                <a:latin typeface=".VnAvant" pitchFamily="34" charset="0"/>
              </a:rPr>
              <a:t>phë bß</a:t>
            </a:r>
            <a:endParaRPr lang="en-US" sz="40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5029200" y="3886200"/>
            <a:ext cx="297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b="1">
                <a:solidFill>
                  <a:schemeClr val="accent2"/>
                </a:solidFill>
                <a:latin typeface=".VnAvant" pitchFamily="34" charset="0"/>
              </a:rPr>
              <a:t>nho kh«</a:t>
            </a:r>
          </a:p>
        </p:txBody>
      </p:sp>
      <p:sp>
        <p:nvSpPr>
          <p:cNvPr id="83981" name="Text Box 13"/>
          <p:cNvSpPr txBox="1">
            <a:spLocks noChangeArrowheads="1"/>
          </p:cNvSpPr>
          <p:nvPr/>
        </p:nvSpPr>
        <p:spPr bwMode="auto">
          <a:xfrm>
            <a:off x="1828800" y="4572000"/>
            <a:ext cx="297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b="1">
                <a:solidFill>
                  <a:schemeClr val="accent2"/>
                </a:solidFill>
                <a:latin typeface=".VnAvant" pitchFamily="34" charset="0"/>
              </a:rPr>
              <a:t>ph¸ cç</a:t>
            </a:r>
          </a:p>
        </p:txBody>
      </p:sp>
      <p:sp>
        <p:nvSpPr>
          <p:cNvPr id="83982" name="Text Box 14"/>
          <p:cNvSpPr txBox="1">
            <a:spLocks noChangeArrowheads="1"/>
          </p:cNvSpPr>
          <p:nvPr/>
        </p:nvSpPr>
        <p:spPr bwMode="auto">
          <a:xfrm>
            <a:off x="5029200" y="4495800"/>
            <a:ext cx="297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b="1">
                <a:solidFill>
                  <a:schemeClr val="accent2"/>
                </a:solidFill>
                <a:latin typeface=".VnAvant" pitchFamily="34" charset="0"/>
              </a:rPr>
              <a:t>nhæ cá</a:t>
            </a:r>
            <a:endParaRPr lang="en-US" sz="40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83983" name="Text Box 15"/>
          <p:cNvSpPr txBox="1">
            <a:spLocks noChangeArrowheads="1"/>
          </p:cNvSpPr>
          <p:nvPr/>
        </p:nvSpPr>
        <p:spPr bwMode="auto">
          <a:xfrm>
            <a:off x="304800" y="5302250"/>
            <a:ext cx="868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latin typeface=".VnAvant" pitchFamily="34" charset="0"/>
              </a:rPr>
              <a:t>nhµ d× na ë phè, nhµ d× cã chã xï</a:t>
            </a:r>
          </a:p>
        </p:txBody>
      </p:sp>
      <p:sp>
        <p:nvSpPr>
          <p:cNvPr id="83985" name="Line 17"/>
          <p:cNvSpPr>
            <a:spLocks noChangeShapeType="1"/>
          </p:cNvSpPr>
          <p:nvPr/>
        </p:nvSpPr>
        <p:spPr bwMode="auto">
          <a:xfrm flipH="1">
            <a:off x="4495800" y="5241925"/>
            <a:ext cx="152400" cy="762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986" name="Text Box 18"/>
          <p:cNvSpPr txBox="1">
            <a:spLocks noChangeArrowheads="1"/>
          </p:cNvSpPr>
          <p:nvPr/>
        </p:nvSpPr>
        <p:spPr bwMode="auto">
          <a:xfrm>
            <a:off x="1676400" y="6080125"/>
            <a:ext cx="7086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b="1">
                <a:latin typeface=".VnAvant" pitchFamily="34" charset="0"/>
              </a:rPr>
              <a:t>    chợ, phố, thị x·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2"/>
          <p:cNvSpPr>
            <a:spLocks noChangeArrowheads="1" noChangeShapeType="1" noTextEdit="1"/>
          </p:cNvSpPr>
          <p:nvPr/>
        </p:nvSpPr>
        <p:spPr bwMode="auto">
          <a:xfrm>
            <a:off x="1219200" y="-76200"/>
            <a:ext cx="6553200" cy="18351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NI-Times"/>
              </a:rPr>
              <a:t>Keát thuùc tieát hoïc</a:t>
            </a:r>
          </a:p>
        </p:txBody>
      </p:sp>
      <p:sp>
        <p:nvSpPr>
          <p:cNvPr id="36868" name="WordArt 4"/>
          <p:cNvSpPr>
            <a:spLocks noChangeArrowheads="1" noChangeShapeType="1" noTextEdit="1"/>
          </p:cNvSpPr>
          <p:nvPr/>
        </p:nvSpPr>
        <p:spPr bwMode="auto">
          <a:xfrm>
            <a:off x="1371600" y="3651250"/>
            <a:ext cx="6553200" cy="183515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NI-Times"/>
              </a:rPr>
              <a:t>Chuùc thaày coâ vaø caùc em nhieáu söùc khoeû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3" presetClass="entr" presetSubtype="1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  <p:bldP spid="3686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286000" y="4495800"/>
            <a:ext cx="335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phè x¸</a:t>
            </a:r>
            <a:r>
              <a:rPr lang="en-US" sz="5400">
                <a:latin typeface=".VnAvant" pitchFamily="34" charset="0"/>
              </a:rPr>
              <a:t> 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752600" y="2743200"/>
            <a:ext cx="274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5400" b="1">
                <a:solidFill>
                  <a:srgbClr val="FF3300"/>
                </a:solidFill>
                <a:latin typeface=".VnAvant" pitchFamily="34" charset="0"/>
              </a:rPr>
              <a:t>- ph</a:t>
            </a:r>
            <a:endParaRPr lang="en-US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524000" y="3657600"/>
            <a:ext cx="236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    </a:t>
            </a:r>
            <a:r>
              <a:rPr lang="en-US" sz="5400" b="1">
                <a:solidFill>
                  <a:srgbClr val="FF3300"/>
                </a:solidFill>
                <a:latin typeface=".VnAvant" pitchFamily="34" charset="0"/>
              </a:rPr>
              <a:t>ph</a:t>
            </a:r>
            <a:r>
              <a:rPr lang="en-US" sz="5400" b="1">
                <a:latin typeface=".VnAvant" pitchFamily="34" charset="0"/>
              </a:rPr>
              <a:t>è</a:t>
            </a:r>
            <a:endParaRPr lang="en-US" sz="5400" b="1">
              <a:solidFill>
                <a:srgbClr val="FF3300"/>
              </a:solidFill>
              <a:latin typeface="Arial" charset="0"/>
            </a:endParaRPr>
          </a:p>
        </p:txBody>
      </p:sp>
      <p:pic>
        <p:nvPicPr>
          <p:cNvPr id="2077" name="Picture 29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74688"/>
            <a:ext cx="7315200" cy="5954712"/>
          </a:xfrm>
          <a:prstGeom prst="rect">
            <a:avLst/>
          </a:prstGeom>
          <a:noFill/>
        </p:spPr>
      </p:pic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1219200" y="2667000"/>
            <a:ext cx="6096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5400" b="1">
                <a:solidFill>
                  <a:srgbClr val="FF3300"/>
                </a:solidFill>
                <a:latin typeface=".VnAvant" pitchFamily="34" charset="0"/>
              </a:rPr>
              <a:t>p </a:t>
            </a:r>
            <a:endParaRPr lang="en-US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5638800" y="2590800"/>
            <a:ext cx="20018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 </a:t>
            </a:r>
            <a:r>
              <a:rPr lang="en-US" sz="5400" b="1">
                <a:solidFill>
                  <a:srgbClr val="FF3300"/>
                </a:solidFill>
                <a:latin typeface=".VnAvant" pitchFamily="34" charset="0"/>
              </a:rPr>
              <a:t>nh</a:t>
            </a:r>
            <a:endParaRPr lang="en-US" sz="5400" b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5562600" y="3657600"/>
            <a:ext cx="25003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 </a:t>
            </a:r>
            <a:r>
              <a:rPr lang="en-US" sz="5400" b="1">
                <a:solidFill>
                  <a:srgbClr val="FF3300"/>
                </a:solidFill>
                <a:latin typeface=".VnAvant" pitchFamily="34" charset="0"/>
              </a:rPr>
              <a:t>nh</a:t>
            </a:r>
            <a:r>
              <a:rPr lang="en-US" sz="5400" b="1">
                <a:latin typeface=".VnAvant" pitchFamily="34" charset="0"/>
              </a:rPr>
              <a:t>µ</a:t>
            </a:r>
            <a:endParaRPr lang="en-US" sz="5400" b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2081" name="Text Box 33"/>
          <p:cNvSpPr txBox="1">
            <a:spLocks noChangeArrowheads="1"/>
          </p:cNvSpPr>
          <p:nvPr/>
        </p:nvSpPr>
        <p:spPr bwMode="auto">
          <a:xfrm>
            <a:off x="5486400" y="4419600"/>
            <a:ext cx="2962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 nhµ l¸</a:t>
            </a:r>
            <a:endParaRPr lang="en-US" sz="5400" b="1">
              <a:latin typeface="Arial" charset="0"/>
            </a:endParaRPr>
          </a:p>
        </p:txBody>
      </p:sp>
      <p:pic>
        <p:nvPicPr>
          <p:cNvPr id="2082" name="Picture 34" descr="Pictur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685800"/>
            <a:ext cx="67818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/>
      <p:bldP spid="2058" grpId="0"/>
      <p:bldP spid="2059" grpId="0"/>
      <p:bldP spid="2078" grpId="1"/>
      <p:bldP spid="2079" grpId="0"/>
      <p:bldP spid="2080" grpId="0"/>
      <p:bldP spid="208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mail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175" y="838200"/>
            <a:ext cx="3482975" cy="5257800"/>
          </a:xfrm>
          <a:prstGeom prst="rect">
            <a:avLst/>
          </a:prstGeom>
          <a:noFill/>
        </p:spPr>
      </p:pic>
      <p:pic>
        <p:nvPicPr>
          <p:cNvPr id="84995" name="Picture 3" descr="mail[3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838200"/>
            <a:ext cx="4114800" cy="34750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>
            <p:ph type="ctrTitle"/>
          </p:nvPr>
        </p:nvSpPr>
        <p:spPr>
          <a:xfrm>
            <a:off x="0" y="0"/>
            <a:ext cx="9144000" cy="6705600"/>
          </a:xfrm>
          <a:solidFill>
            <a:srgbClr val="FF0066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86019" name="Picture 3" descr="bunny_thumping_foot_md_clr"/>
          <p:cNvPicPr>
            <a:picLocks noChangeAspect="1" noChangeArrowheads="1" noCrop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1295400" y="152400"/>
            <a:ext cx="6705600" cy="638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2" name="Text Box 36"/>
          <p:cNvSpPr txBox="1">
            <a:spLocks noChangeArrowheads="1"/>
          </p:cNvSpPr>
          <p:nvPr/>
        </p:nvSpPr>
        <p:spPr bwMode="auto">
          <a:xfrm>
            <a:off x="685800" y="2057400"/>
            <a:ext cx="297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5400" b="1">
              <a:solidFill>
                <a:schemeClr val="accent2"/>
              </a:solidFill>
              <a:latin typeface=".VnAvant" pitchFamily="34" charset="0"/>
            </a:endParaRPr>
          </a:p>
        </p:txBody>
      </p:sp>
      <p:sp>
        <p:nvSpPr>
          <p:cNvPr id="9253" name="Text Box 37"/>
          <p:cNvSpPr txBox="1">
            <a:spLocks noChangeArrowheads="1"/>
          </p:cNvSpPr>
          <p:nvPr/>
        </p:nvSpPr>
        <p:spPr bwMode="auto">
          <a:xfrm>
            <a:off x="4521200" y="1914525"/>
            <a:ext cx="43434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7200" b="1">
                <a:solidFill>
                  <a:schemeClr val="accent2"/>
                </a:solidFill>
                <a:latin typeface=".VnAvant" pitchFamily="34" charset="0"/>
              </a:rPr>
              <a:t> </a:t>
            </a:r>
            <a:r>
              <a:rPr lang="en-US" sz="6000" b="1">
                <a:solidFill>
                  <a:schemeClr val="accent2"/>
                </a:solidFill>
                <a:latin typeface=".VnAvant" pitchFamily="34" charset="0"/>
              </a:rPr>
              <a:t>nho kh«</a:t>
            </a:r>
            <a:r>
              <a:rPr lang="en-US" sz="7200" b="1">
                <a:solidFill>
                  <a:schemeClr val="accent2"/>
                </a:solidFill>
                <a:latin typeface=".VnAvant" pitchFamily="34" charset="0"/>
              </a:rPr>
              <a:t>  </a:t>
            </a:r>
          </a:p>
        </p:txBody>
      </p:sp>
      <p:sp>
        <p:nvSpPr>
          <p:cNvPr id="9254" name="Text Box 38"/>
          <p:cNvSpPr txBox="1">
            <a:spLocks noChangeArrowheads="1"/>
          </p:cNvSpPr>
          <p:nvPr/>
        </p:nvSpPr>
        <p:spPr bwMode="auto">
          <a:xfrm>
            <a:off x="838200" y="3505200"/>
            <a:ext cx="3733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6000" b="1">
                <a:solidFill>
                  <a:schemeClr val="accent2"/>
                </a:solidFill>
                <a:latin typeface=".VnAvant" pitchFamily="34" charset="0"/>
              </a:rPr>
              <a:t>ph¸ cç</a:t>
            </a:r>
          </a:p>
        </p:txBody>
      </p:sp>
      <p:sp>
        <p:nvSpPr>
          <p:cNvPr id="9255" name="Text Box 39"/>
          <p:cNvSpPr txBox="1">
            <a:spLocks noChangeArrowheads="1"/>
          </p:cNvSpPr>
          <p:nvPr/>
        </p:nvSpPr>
        <p:spPr bwMode="auto">
          <a:xfrm>
            <a:off x="4800600" y="3429000"/>
            <a:ext cx="3733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6000" b="1">
                <a:solidFill>
                  <a:schemeClr val="accent2"/>
                </a:solidFill>
                <a:latin typeface=".VnAvant" pitchFamily="34" charset="0"/>
              </a:rPr>
              <a:t>nhæ cá</a:t>
            </a:r>
          </a:p>
        </p:txBody>
      </p:sp>
      <p:sp>
        <p:nvSpPr>
          <p:cNvPr id="9264" name="Text Box 48"/>
          <p:cNvSpPr txBox="1">
            <a:spLocks noChangeArrowheads="1"/>
          </p:cNvSpPr>
          <p:nvPr/>
        </p:nvSpPr>
        <p:spPr bwMode="auto">
          <a:xfrm>
            <a:off x="838200" y="1981200"/>
            <a:ext cx="3657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6000" b="1">
                <a:solidFill>
                  <a:schemeClr val="accent2"/>
                </a:solidFill>
                <a:latin typeface=".VnAvant" pitchFamily="34" charset="0"/>
              </a:rPr>
              <a:t>phë bß</a:t>
            </a:r>
          </a:p>
        </p:txBody>
      </p:sp>
      <p:sp>
        <p:nvSpPr>
          <p:cNvPr id="9265" name="Line 49"/>
          <p:cNvSpPr>
            <a:spLocks noChangeShapeType="1"/>
          </p:cNvSpPr>
          <p:nvPr/>
        </p:nvSpPr>
        <p:spPr bwMode="auto">
          <a:xfrm>
            <a:off x="1143000" y="2895600"/>
            <a:ext cx="10668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66" name="Line 50"/>
          <p:cNvSpPr>
            <a:spLocks noChangeShapeType="1"/>
          </p:cNvSpPr>
          <p:nvPr/>
        </p:nvSpPr>
        <p:spPr bwMode="auto">
          <a:xfrm>
            <a:off x="4953000" y="2971800"/>
            <a:ext cx="10668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67" name="Line 51"/>
          <p:cNvSpPr>
            <a:spLocks noChangeShapeType="1"/>
          </p:cNvSpPr>
          <p:nvPr/>
        </p:nvSpPr>
        <p:spPr bwMode="auto">
          <a:xfrm>
            <a:off x="1143000" y="4419600"/>
            <a:ext cx="10668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68" name="Line 52"/>
          <p:cNvSpPr>
            <a:spLocks noChangeShapeType="1"/>
          </p:cNvSpPr>
          <p:nvPr/>
        </p:nvSpPr>
        <p:spPr bwMode="auto">
          <a:xfrm>
            <a:off x="4953000" y="4343400"/>
            <a:ext cx="10668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3" grpId="0"/>
      <p:bldP spid="9254" grpId="0"/>
      <p:bldP spid="9255" grpId="0"/>
      <p:bldP spid="9264" grpId="0"/>
      <p:bldP spid="9265" grpId="0" animBg="1"/>
      <p:bldP spid="9266" grpId="0" animBg="1"/>
      <p:bldP spid="9267" grpId="0" animBg="1"/>
      <p:bldP spid="92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438400" y="1233488"/>
            <a:ext cx="1300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.VnAvant" pitchFamily="34" charset="0"/>
              </a:rPr>
              <a:t>Bµi 22:</a:t>
            </a:r>
            <a:r>
              <a:rPr lang="en-US" sz="2400">
                <a:latin typeface=".VnAvant" pitchFamily="34" charset="0"/>
              </a:rPr>
              <a:t> 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828800" y="3810000"/>
            <a:ext cx="274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phè x¸ </a:t>
            </a:r>
            <a:r>
              <a:rPr lang="en-US" sz="5400">
                <a:latin typeface=".VnAvant" pitchFamily="34" charset="0"/>
              </a:rPr>
              <a:t> 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057400" y="1981200"/>
            <a:ext cx="24288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  </a:t>
            </a:r>
            <a:r>
              <a:rPr lang="en-US" sz="5400" b="1">
                <a:solidFill>
                  <a:srgbClr val="FF3300"/>
                </a:solidFill>
                <a:latin typeface=".VnAvant" pitchFamily="34" charset="0"/>
              </a:rPr>
              <a:t>p-ph</a:t>
            </a:r>
            <a:endParaRPr lang="en-US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514600" y="2971800"/>
            <a:ext cx="1828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5400" b="1">
                <a:solidFill>
                  <a:srgbClr val="FF3300"/>
                </a:solidFill>
                <a:latin typeface=".VnAvant" pitchFamily="34" charset="0"/>
              </a:rPr>
              <a:t>ph</a:t>
            </a:r>
            <a:r>
              <a:rPr lang="en-US" sz="5400" b="1">
                <a:latin typeface=".VnAvant" pitchFamily="34" charset="0"/>
              </a:rPr>
              <a:t>è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-185738" y="2743200"/>
            <a:ext cx="190500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4648200" y="3733800"/>
            <a:ext cx="29368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   nhµ l¸</a:t>
            </a:r>
            <a:endParaRPr lang="en-US" sz="5400" b="1">
              <a:latin typeface="Arial" charset="0"/>
            </a:endParaRP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5257800" y="1981200"/>
            <a:ext cx="167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 </a:t>
            </a:r>
            <a:r>
              <a:rPr lang="en-US" sz="5400" b="1">
                <a:solidFill>
                  <a:srgbClr val="FF3300"/>
                </a:solidFill>
                <a:latin typeface=".VnAvant" pitchFamily="34" charset="0"/>
              </a:rPr>
              <a:t>nh</a:t>
            </a:r>
            <a:endParaRPr lang="en-US" sz="5400" b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4724400" y="2971800"/>
            <a:ext cx="22463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   </a:t>
            </a:r>
            <a:r>
              <a:rPr lang="en-US" sz="5400" b="1">
                <a:solidFill>
                  <a:srgbClr val="FF3300"/>
                </a:solidFill>
                <a:latin typeface=".VnAvant" pitchFamily="34" charset="0"/>
              </a:rPr>
              <a:t>nh</a:t>
            </a:r>
            <a:r>
              <a:rPr lang="en-US" sz="5400" b="1">
                <a:latin typeface=".VnAvant" pitchFamily="34" charset="0"/>
              </a:rPr>
              <a:t>µ </a:t>
            </a:r>
            <a:endParaRPr lang="en-US" sz="5400" b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3486150" y="914400"/>
            <a:ext cx="4133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  </a:t>
            </a:r>
            <a:r>
              <a:rPr lang="en-US" sz="5400" b="1">
                <a:solidFill>
                  <a:srgbClr val="FF3300"/>
                </a:solidFill>
                <a:latin typeface=".VnAvant" pitchFamily="34" charset="0"/>
              </a:rPr>
              <a:t>p –ph, nh</a:t>
            </a:r>
            <a:endParaRPr lang="en-US" sz="5400" b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2133600" y="4953000"/>
            <a:ext cx="2971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 b="1">
                <a:solidFill>
                  <a:schemeClr val="accent2"/>
                </a:solidFill>
                <a:latin typeface=".VnAvant" pitchFamily="34" charset="0"/>
              </a:rPr>
              <a:t>phë bß</a:t>
            </a:r>
            <a:endParaRPr lang="en-US" sz="48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5562600" y="4953000"/>
            <a:ext cx="2971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 b="1">
                <a:solidFill>
                  <a:schemeClr val="accent2"/>
                </a:solidFill>
                <a:latin typeface=".VnAvant" pitchFamily="34" charset="0"/>
              </a:rPr>
              <a:t>nho kh«</a:t>
            </a: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1905000" y="5867400"/>
            <a:ext cx="2971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 b="1">
                <a:solidFill>
                  <a:schemeClr val="accent2"/>
                </a:solidFill>
                <a:latin typeface=".VnAvant" pitchFamily="34" charset="0"/>
              </a:rPr>
              <a:t> ph¸ cç</a:t>
            </a: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5562600" y="5791200"/>
            <a:ext cx="2971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 b="1">
                <a:solidFill>
                  <a:schemeClr val="accent2"/>
                </a:solidFill>
                <a:latin typeface=".VnAvant" pitchFamily="34" charset="0"/>
              </a:rPr>
              <a:t>nhæ cá</a:t>
            </a:r>
            <a:endParaRPr lang="en-US" sz="4800" b="1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2743200" y="1219200"/>
            <a:ext cx="1300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.VnAvant" pitchFamily="34" charset="0"/>
              </a:rPr>
              <a:t>Bµi 22:</a:t>
            </a:r>
            <a:r>
              <a:rPr lang="en-US" sz="2400">
                <a:latin typeface=".VnAvant" pitchFamily="34" charset="0"/>
              </a:rPr>
              <a:t> 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1828800" y="4038600"/>
            <a:ext cx="274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phè x¸ </a:t>
            </a:r>
            <a:r>
              <a:rPr lang="en-US" sz="5400">
                <a:latin typeface=".VnAvant" pitchFamily="34" charset="0"/>
              </a:rPr>
              <a:t> 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2057400" y="2209800"/>
            <a:ext cx="24288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  </a:t>
            </a:r>
            <a:r>
              <a:rPr lang="en-US" sz="5400" b="1">
                <a:solidFill>
                  <a:srgbClr val="FF3300"/>
                </a:solidFill>
                <a:latin typeface=".VnAvant" pitchFamily="34" charset="0"/>
              </a:rPr>
              <a:t>p-ph</a:t>
            </a:r>
            <a:endParaRPr lang="en-US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2514600" y="3200400"/>
            <a:ext cx="1828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5400" b="1">
                <a:solidFill>
                  <a:srgbClr val="FF3300"/>
                </a:solidFill>
                <a:latin typeface=".VnAvant" pitchFamily="34" charset="0"/>
              </a:rPr>
              <a:t>ph</a:t>
            </a:r>
            <a:r>
              <a:rPr lang="en-US" sz="5400" b="1">
                <a:latin typeface=".VnAvant" pitchFamily="34" charset="0"/>
              </a:rPr>
              <a:t>è</a:t>
            </a: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-185738" y="2743200"/>
            <a:ext cx="190500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4648200" y="3962400"/>
            <a:ext cx="29368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   nhµ l¸</a:t>
            </a:r>
            <a:endParaRPr lang="en-US" sz="5400" b="1">
              <a:latin typeface="Arial" charset="0"/>
            </a:endParaRP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5257800" y="2209800"/>
            <a:ext cx="167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 </a:t>
            </a:r>
            <a:r>
              <a:rPr lang="en-US" sz="5400" b="1">
                <a:solidFill>
                  <a:srgbClr val="FF3300"/>
                </a:solidFill>
                <a:latin typeface=".VnAvant" pitchFamily="34" charset="0"/>
              </a:rPr>
              <a:t>nh</a:t>
            </a:r>
            <a:endParaRPr lang="en-US" sz="5400" b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4724400" y="3200400"/>
            <a:ext cx="22463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   </a:t>
            </a:r>
            <a:r>
              <a:rPr lang="en-US" sz="5400" b="1">
                <a:solidFill>
                  <a:srgbClr val="FF3300"/>
                </a:solidFill>
                <a:latin typeface=".VnAvant" pitchFamily="34" charset="0"/>
              </a:rPr>
              <a:t>nh</a:t>
            </a:r>
            <a:r>
              <a:rPr lang="en-US" sz="5400" b="1">
                <a:latin typeface=".VnAvant" pitchFamily="34" charset="0"/>
              </a:rPr>
              <a:t>µ </a:t>
            </a:r>
            <a:endParaRPr lang="en-US" sz="5400" b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3790950" y="900113"/>
            <a:ext cx="4133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  </a:t>
            </a:r>
            <a:r>
              <a:rPr lang="en-US" sz="5400" b="1">
                <a:solidFill>
                  <a:srgbClr val="FF3300"/>
                </a:solidFill>
                <a:latin typeface=".VnAvant" pitchFamily="34" charset="0"/>
              </a:rPr>
              <a:t>p –ph, nh</a:t>
            </a:r>
            <a:endParaRPr lang="en-US" sz="5400" b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2133600" y="4953000"/>
            <a:ext cx="2971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 b="1">
                <a:solidFill>
                  <a:schemeClr val="accent2"/>
                </a:solidFill>
                <a:latin typeface=".VnAvant" pitchFamily="34" charset="0"/>
              </a:rPr>
              <a:t>phë bß</a:t>
            </a:r>
            <a:endParaRPr lang="en-US" sz="48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5562600" y="4953000"/>
            <a:ext cx="2971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 b="1">
                <a:solidFill>
                  <a:schemeClr val="accent2"/>
                </a:solidFill>
                <a:latin typeface=".VnAvant" pitchFamily="34" charset="0"/>
              </a:rPr>
              <a:t>nho kh«</a:t>
            </a:r>
          </a:p>
        </p:txBody>
      </p:sp>
      <p:sp>
        <p:nvSpPr>
          <p:cNvPr id="77837" name="Text Box 13"/>
          <p:cNvSpPr txBox="1">
            <a:spLocks noChangeArrowheads="1"/>
          </p:cNvSpPr>
          <p:nvPr/>
        </p:nvSpPr>
        <p:spPr bwMode="auto">
          <a:xfrm>
            <a:off x="1905000" y="5867400"/>
            <a:ext cx="2971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 b="1">
                <a:solidFill>
                  <a:schemeClr val="accent2"/>
                </a:solidFill>
                <a:latin typeface=".VnAvant" pitchFamily="34" charset="0"/>
              </a:rPr>
              <a:t> ph¸ cç</a:t>
            </a:r>
          </a:p>
        </p:txBody>
      </p:sp>
      <p:sp>
        <p:nvSpPr>
          <p:cNvPr id="77838" name="Text Box 14"/>
          <p:cNvSpPr txBox="1">
            <a:spLocks noChangeArrowheads="1"/>
          </p:cNvSpPr>
          <p:nvPr/>
        </p:nvSpPr>
        <p:spPr bwMode="auto">
          <a:xfrm>
            <a:off x="5562600" y="5791200"/>
            <a:ext cx="2971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 b="1">
                <a:solidFill>
                  <a:schemeClr val="accent2"/>
                </a:solidFill>
                <a:latin typeface=".VnAvant" pitchFamily="34" charset="0"/>
              </a:rPr>
              <a:t>nhæ cá</a:t>
            </a:r>
            <a:endParaRPr lang="en-US" sz="4800" b="1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scan0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1600" cy="5584825"/>
          </a:xfrm>
          <a:prstGeom prst="rect">
            <a:avLst/>
          </a:prstGeom>
          <a:noFill/>
        </p:spPr>
      </p:pic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457200" y="5810250"/>
            <a:ext cx="868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latin typeface=".VnAvant" pitchFamily="34" charset="0"/>
              </a:rPr>
              <a:t>nhµ d× na ë phè, nhµ d× cã chã xï</a:t>
            </a:r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>
            <a:off x="609600" y="6400800"/>
            <a:ext cx="914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>
            <a:off x="4876800" y="6400800"/>
            <a:ext cx="914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>
            <a:off x="3581400" y="6400800"/>
            <a:ext cx="914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 flipH="1">
            <a:off x="4648200" y="5715000"/>
            <a:ext cx="152400" cy="762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/>
      <p:bldP spid="45067" grpId="0" animBg="1"/>
      <p:bldP spid="45068" grpId="0" animBg="1"/>
      <p:bldP spid="45069" grpId="0" animBg="1"/>
      <p:bldP spid="450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2743200" y="1249363"/>
            <a:ext cx="1300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.VnAvant" pitchFamily="34" charset="0"/>
              </a:rPr>
              <a:t>Bµi 22:</a:t>
            </a:r>
            <a:r>
              <a:rPr lang="en-US" sz="2400">
                <a:latin typeface=".VnAvant" pitchFamily="34" charset="0"/>
              </a:rPr>
              <a:t> 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1828800" y="3581400"/>
            <a:ext cx="274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phè x¸ </a:t>
            </a:r>
            <a:r>
              <a:rPr lang="en-US" sz="5400">
                <a:latin typeface=".VnAvant" pitchFamily="34" charset="0"/>
              </a:rPr>
              <a:t> 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1981200" y="1752600"/>
            <a:ext cx="24288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  </a:t>
            </a:r>
            <a:r>
              <a:rPr lang="en-US" sz="5400" b="1">
                <a:solidFill>
                  <a:srgbClr val="FF3300"/>
                </a:solidFill>
                <a:latin typeface=".VnAvant" pitchFamily="34" charset="0"/>
              </a:rPr>
              <a:t>p-ph</a:t>
            </a:r>
            <a:endParaRPr lang="en-US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133600" y="2667000"/>
            <a:ext cx="1828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5400" b="1">
                <a:solidFill>
                  <a:srgbClr val="FF3300"/>
                </a:solidFill>
                <a:latin typeface=".VnAvant" pitchFamily="34" charset="0"/>
              </a:rPr>
              <a:t>ph</a:t>
            </a:r>
            <a:r>
              <a:rPr lang="en-US" sz="5400" b="1">
                <a:latin typeface=".VnAvant" pitchFamily="34" charset="0"/>
              </a:rPr>
              <a:t>è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-185738" y="2955925"/>
            <a:ext cx="190500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4191000" y="3505200"/>
            <a:ext cx="29368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   nhµ l¸</a:t>
            </a:r>
            <a:endParaRPr lang="en-US" sz="5400" b="1">
              <a:latin typeface="Arial" charset="0"/>
            </a:endParaRP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5029200" y="1828800"/>
            <a:ext cx="167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 </a:t>
            </a:r>
            <a:r>
              <a:rPr lang="en-US" sz="5400" b="1">
                <a:solidFill>
                  <a:srgbClr val="FF3300"/>
                </a:solidFill>
                <a:latin typeface=".VnAvant" pitchFamily="34" charset="0"/>
              </a:rPr>
              <a:t>nh</a:t>
            </a:r>
            <a:endParaRPr lang="en-US" sz="5400" b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4419600" y="2667000"/>
            <a:ext cx="22463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   </a:t>
            </a:r>
            <a:r>
              <a:rPr lang="en-US" sz="5400" b="1">
                <a:solidFill>
                  <a:srgbClr val="FF3300"/>
                </a:solidFill>
                <a:latin typeface=".VnAvant" pitchFamily="34" charset="0"/>
              </a:rPr>
              <a:t>nh</a:t>
            </a:r>
            <a:r>
              <a:rPr lang="en-US" sz="5400" b="1">
                <a:latin typeface=".VnAvant" pitchFamily="34" charset="0"/>
              </a:rPr>
              <a:t>µ </a:t>
            </a:r>
            <a:endParaRPr lang="en-US" sz="5400" b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3790950" y="930275"/>
            <a:ext cx="4133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5400" b="1">
                <a:latin typeface=".VnAvant" pitchFamily="34" charset="0"/>
              </a:rPr>
              <a:t>  </a:t>
            </a:r>
            <a:r>
              <a:rPr lang="en-US" sz="4000" b="1">
                <a:solidFill>
                  <a:srgbClr val="FF3300"/>
                </a:solidFill>
                <a:latin typeface=".VnAvant" pitchFamily="34" charset="0"/>
              </a:rPr>
              <a:t>p –ph, nh</a:t>
            </a:r>
            <a:endParaRPr lang="en-US" sz="4000" b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1752600" y="4510088"/>
            <a:ext cx="29718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 b="1">
                <a:solidFill>
                  <a:schemeClr val="accent2"/>
                </a:solidFill>
                <a:latin typeface=".VnAvant" pitchFamily="34" charset="0"/>
              </a:rPr>
              <a:t>phë bß</a:t>
            </a:r>
            <a:endParaRPr lang="en-US" sz="48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4800600" y="4433888"/>
            <a:ext cx="29718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 b="1">
                <a:solidFill>
                  <a:schemeClr val="accent2"/>
                </a:solidFill>
                <a:latin typeface=".VnAvant" pitchFamily="34" charset="0"/>
              </a:rPr>
              <a:t>nho kh«</a:t>
            </a: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1752600" y="5348288"/>
            <a:ext cx="29718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 b="1">
                <a:solidFill>
                  <a:schemeClr val="accent2"/>
                </a:solidFill>
                <a:latin typeface=".VnAvant" pitchFamily="34" charset="0"/>
              </a:rPr>
              <a:t>ph¸ cç</a:t>
            </a:r>
          </a:p>
        </p:txBody>
      </p:sp>
      <p:sp>
        <p:nvSpPr>
          <p:cNvPr id="69646" name="Text Box 14"/>
          <p:cNvSpPr txBox="1">
            <a:spLocks noChangeArrowheads="1"/>
          </p:cNvSpPr>
          <p:nvPr/>
        </p:nvSpPr>
        <p:spPr bwMode="auto">
          <a:xfrm>
            <a:off x="4953000" y="5272088"/>
            <a:ext cx="29718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 b="1">
                <a:solidFill>
                  <a:schemeClr val="accent2"/>
                </a:solidFill>
                <a:latin typeface=".VnAvant" pitchFamily="34" charset="0"/>
              </a:rPr>
              <a:t>nhæ cá</a:t>
            </a:r>
            <a:endParaRPr lang="en-US" sz="48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9649" name="Text Box 17"/>
          <p:cNvSpPr txBox="1">
            <a:spLocks noChangeArrowheads="1"/>
          </p:cNvSpPr>
          <p:nvPr/>
        </p:nvSpPr>
        <p:spPr bwMode="auto">
          <a:xfrm>
            <a:off x="228600" y="6156325"/>
            <a:ext cx="868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latin typeface=".VnAvant" pitchFamily="34" charset="0"/>
              </a:rPr>
              <a:t>nhµ d× na ë phè, nhµ d× cã chã xï</a:t>
            </a:r>
          </a:p>
        </p:txBody>
      </p:sp>
      <p:sp>
        <p:nvSpPr>
          <p:cNvPr id="69651" name="Line 19"/>
          <p:cNvSpPr>
            <a:spLocks noChangeShapeType="1"/>
          </p:cNvSpPr>
          <p:nvPr/>
        </p:nvSpPr>
        <p:spPr bwMode="auto">
          <a:xfrm flipH="1">
            <a:off x="4419600" y="6096000"/>
            <a:ext cx="152400" cy="762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257639"/>
  <p:tag name="VIOLETTITLE" val="tap doc: gh - nh"/>
  <p:tag name="VIOLETLESSON" val="22"/>
  <p:tag name="VIOLETCATID" val="8048892"/>
  <p:tag name="VIOLETSUBJECT" val="Học vần 1"/>
  <p:tag name="VIOLETAUTHORID" val="940787"/>
  <p:tag name="VIOLETAUTHORNAME" val="Nguyễn Thị Tuyết Hạnh"/>
  <p:tag name="VIOLETAUTHORAVATAR" val="no_avatarf.jpg"/>
  <p:tag name="VIOLETAUTHORADDRESS" val="Truong th tan thanh - Long An"/>
  <p:tag name="VIOLETDATE" val="2011-04-02 14:09:42"/>
  <p:tag name="VIOLETHIT" val="444"/>
  <p:tag name="VIOLETLIKE" val="0"/>
  <p:tag name="ISPRING_RESOURCE_PATHS_HASH_PRESENTER" val="976d6c8170d8eba84d7c741b2ad3f85f593a3b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245</Words>
  <Application>Microsoft Office PowerPoint</Application>
  <PresentationFormat>On-screen Show (4:3)</PresentationFormat>
  <Paragraphs>69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.VnTime</vt:lpstr>
      <vt:lpstr>.VnTimeH</vt:lpstr>
      <vt:lpstr>.VnAvant</vt:lpstr>
      <vt:lpstr>VNI-Bodon-Poster</vt:lpstr>
      <vt:lpstr>VNI-Helve</vt:lpstr>
      <vt:lpstr>VNI-Duff</vt:lpstr>
      <vt:lpstr>VNI-Times</vt:lpstr>
      <vt:lpstr>VNI-Zap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 beo</dc:creator>
  <cp:lastModifiedBy>HP</cp:lastModifiedBy>
  <cp:revision>70</cp:revision>
  <dcterms:created xsi:type="dcterms:W3CDTF">2007-10-06T05:31:41Z</dcterms:created>
  <dcterms:modified xsi:type="dcterms:W3CDTF">2017-10-20T03:23:34Z</dcterms:modified>
</cp:coreProperties>
</file>